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7"/>
  </p:notesMasterIdLst>
  <p:handoutMasterIdLst>
    <p:handoutMasterId r:id="rId18"/>
  </p:handoutMasterIdLst>
  <p:sldIdLst>
    <p:sldId id="268" r:id="rId5"/>
    <p:sldId id="302" r:id="rId6"/>
    <p:sldId id="633" r:id="rId7"/>
    <p:sldId id="594" r:id="rId8"/>
    <p:sldId id="637" r:id="rId9"/>
    <p:sldId id="592" r:id="rId10"/>
    <p:sldId id="624" r:id="rId11"/>
    <p:sldId id="609" r:id="rId12"/>
    <p:sldId id="618" r:id="rId13"/>
    <p:sldId id="610" r:id="rId14"/>
    <p:sldId id="630" r:id="rId15"/>
    <p:sldId id="632"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51EB92B-6C59-C9FB-E0BD-5349673F6AC4}" name="Lauren Bush" initials="LB" userId="S::lbush@flcities.com::e3b52ca0-121c-4538-be17-b375cc5caf99" providerId="AD"/>
  <p188:author id="{09DFEA2F-11BE-629B-1BBE-3822513FECF5}" name="Brooke Harrison" initials="BH" userId="S::bharrison@flcities.com::7ae9facc-4cbd-4161-adbf-62fd262fd433" providerId="AD"/>
  <p188:author id="{443B0481-389D-3878-36F1-77027DD4ADA8}" name="Kelli Roerk" initials="KR" userId="S::kroerk@flcities.com::53901aef-faca-464e-b027-396f11b2fd0c" providerId="AD"/>
  <p188:author id="{81C8C3A0-C634-933B-7F54-57EECDA1A1AC}" name="Jordan Harrison" initials="JH" userId="54f579aa4725b78b"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9549F"/>
    <a:srgbClr val="F7BA38"/>
    <a:srgbClr val="182953"/>
    <a:srgbClr val="1C82C5"/>
    <a:srgbClr val="CA2020"/>
    <a:srgbClr val="A80000"/>
    <a:srgbClr val="003958"/>
    <a:srgbClr val="3256A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3241853-A9D6-40CE-8BDE-D21B9639B947}" v="51" dt="2026-06-30T17:10:30.480"/>
    <p1510:client id="{A3F85377-1D28-4B06-A667-3EEE550311AB}" v="50" dt="2026-06-30T22:34:58.7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5" autoAdjust="0"/>
    <p:restoredTop sz="80130" autoAdjust="0"/>
  </p:normalViewPr>
  <p:slideViewPr>
    <p:cSldViewPr snapToGrid="0">
      <p:cViewPr varScale="1">
        <p:scale>
          <a:sx n="77" d="100"/>
          <a:sy n="77" d="100"/>
        </p:scale>
        <p:origin x="883" y="6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94" d="100"/>
          <a:sy n="94" d="100"/>
        </p:scale>
        <p:origin x="5520"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lli Roerk" userId="53901aef-faca-464e-b027-396f11b2fd0c" providerId="ADAL" clId="{4D32B5A5-31B5-4710-BF93-B3491F5755A0}"/>
    <pc:docChg chg="undo redo custSel addSld delSld modSld sldOrd modMainMaster">
      <pc:chgData name="Kelli Roerk" userId="53901aef-faca-464e-b027-396f11b2fd0c" providerId="ADAL" clId="{4D32B5A5-31B5-4710-BF93-B3491F5755A0}" dt="2026-07-01T08:38:09.537" v="4297" actId="20577"/>
      <pc:docMkLst>
        <pc:docMk/>
      </pc:docMkLst>
      <pc:sldChg chg="addSp delSp modSp mod modTransition modNotesTx">
        <pc:chgData name="Kelli Roerk" userId="53901aef-faca-464e-b027-396f11b2fd0c" providerId="ADAL" clId="{4D32B5A5-31B5-4710-BF93-B3491F5755A0}" dt="2026-06-30T22:26:48.321" v="4176" actId="113"/>
        <pc:sldMkLst>
          <pc:docMk/>
          <pc:sldMk cId="1605984767" sldId="268"/>
        </pc:sldMkLst>
        <pc:spChg chg="add mod">
          <ac:chgData name="Kelli Roerk" userId="53901aef-faca-464e-b027-396f11b2fd0c" providerId="ADAL" clId="{4D32B5A5-31B5-4710-BF93-B3491F5755A0}" dt="2026-06-23T19:40:31.705" v="35" actId="14100"/>
          <ac:spMkLst>
            <pc:docMk/>
            <pc:sldMk cId="1605984767" sldId="268"/>
            <ac:spMk id="3" creationId="{A58A5364-D354-64C0-4DCC-591CBA576561}"/>
          </ac:spMkLst>
        </pc:spChg>
        <pc:spChg chg="mod">
          <ac:chgData name="Kelli Roerk" userId="53901aef-faca-464e-b027-396f11b2fd0c" providerId="ADAL" clId="{4D32B5A5-31B5-4710-BF93-B3491F5755A0}" dt="2026-06-24T14:16:43.506" v="249" actId="20577"/>
          <ac:spMkLst>
            <pc:docMk/>
            <pc:sldMk cId="1605984767" sldId="268"/>
            <ac:spMk id="4" creationId="{1D9B4F29-88CB-8078-39D1-1B49852E3CFF}"/>
          </ac:spMkLst>
        </pc:spChg>
        <pc:spChg chg="mod ord">
          <ac:chgData name="Kelli Roerk" userId="53901aef-faca-464e-b027-396f11b2fd0c" providerId="ADAL" clId="{4D32B5A5-31B5-4710-BF93-B3491F5755A0}" dt="2026-06-23T19:56:07.816" v="138" actId="20577"/>
          <ac:spMkLst>
            <pc:docMk/>
            <pc:sldMk cId="1605984767" sldId="268"/>
            <ac:spMk id="6" creationId="{581BB66D-FCFA-4A63-8D11-70E94984C20E}"/>
          </ac:spMkLst>
        </pc:spChg>
        <pc:spChg chg="del mod">
          <ac:chgData name="Kelli Roerk" userId="53901aef-faca-464e-b027-396f11b2fd0c" providerId="ADAL" clId="{4D32B5A5-31B5-4710-BF93-B3491F5755A0}" dt="2026-06-30T17:07:13.061" v="2894" actId="478"/>
          <ac:spMkLst>
            <pc:docMk/>
            <pc:sldMk cId="1605984767" sldId="268"/>
            <ac:spMk id="7" creationId="{61DAA399-7A1A-DDEE-1DA6-5356D8551B30}"/>
          </ac:spMkLst>
        </pc:spChg>
        <pc:spChg chg="mod">
          <ac:chgData name="Kelli Roerk" userId="53901aef-faca-464e-b027-396f11b2fd0c" providerId="ADAL" clId="{4D32B5A5-31B5-4710-BF93-B3491F5755A0}" dt="2026-06-30T17:07:18.565" v="2898" actId="20577"/>
          <ac:spMkLst>
            <pc:docMk/>
            <pc:sldMk cId="1605984767" sldId="268"/>
            <ac:spMk id="8" creationId="{B3C96D35-D7E3-87CC-2BAA-AAF1F561674D}"/>
          </ac:spMkLst>
        </pc:spChg>
        <pc:spChg chg="mod">
          <ac:chgData name="Kelli Roerk" userId="53901aef-faca-464e-b027-396f11b2fd0c" providerId="ADAL" clId="{4D32B5A5-31B5-4710-BF93-B3491F5755A0}" dt="2026-06-30T16:23:41.638" v="2361" actId="1076"/>
          <ac:spMkLst>
            <pc:docMk/>
            <pc:sldMk cId="1605984767" sldId="268"/>
            <ac:spMk id="10" creationId="{43E5F1CB-6C24-EA3A-1C8A-AE0856B4DAEA}"/>
          </ac:spMkLst>
        </pc:spChg>
        <pc:spChg chg="mod">
          <ac:chgData name="Kelli Roerk" userId="53901aef-faca-464e-b027-396f11b2fd0c" providerId="ADAL" clId="{4D32B5A5-31B5-4710-BF93-B3491F5755A0}" dt="2026-06-23T19:33:36.343" v="4" actId="14100"/>
          <ac:spMkLst>
            <pc:docMk/>
            <pc:sldMk cId="1605984767" sldId="268"/>
            <ac:spMk id="20" creationId="{0C7D5296-7163-BECD-3DC0-295760BA28E3}"/>
          </ac:spMkLst>
        </pc:spChg>
        <pc:grpChg chg="mod">
          <ac:chgData name="Kelli Roerk" userId="53901aef-faca-464e-b027-396f11b2fd0c" providerId="ADAL" clId="{4D32B5A5-31B5-4710-BF93-B3491F5755A0}" dt="2026-06-24T14:20:17.853" v="332" actId="1036"/>
          <ac:grpSpMkLst>
            <pc:docMk/>
            <pc:sldMk cId="1605984767" sldId="268"/>
            <ac:grpSpMk id="2" creationId="{D2B73BF4-CC12-C059-5696-8258A1CE41FC}"/>
          </ac:grpSpMkLst>
        </pc:grpChg>
        <pc:picChg chg="mod">
          <ac:chgData name="Kelli Roerk" userId="53901aef-faca-464e-b027-396f11b2fd0c" providerId="ADAL" clId="{4D32B5A5-31B5-4710-BF93-B3491F5755A0}" dt="2026-06-23T19:34:05.573" v="9" actId="1037"/>
          <ac:picMkLst>
            <pc:docMk/>
            <pc:sldMk cId="1605984767" sldId="268"/>
            <ac:picMk id="19" creationId="{A0E9286F-BC4D-707D-1F02-0279ACA3131E}"/>
          </ac:picMkLst>
        </pc:picChg>
      </pc:sldChg>
      <pc:sldChg chg="addSp delSp modSp mod modTransition modNotesTx">
        <pc:chgData name="Kelli Roerk" userId="53901aef-faca-464e-b027-396f11b2fd0c" providerId="ADAL" clId="{4D32B5A5-31B5-4710-BF93-B3491F5755A0}" dt="2026-06-30T22:27:23.199" v="4180" actId="20577"/>
        <pc:sldMkLst>
          <pc:docMk/>
          <pc:sldMk cId="2045931653" sldId="302"/>
        </pc:sldMkLst>
        <pc:spChg chg="mod">
          <ac:chgData name="Kelli Roerk" userId="53901aef-faca-464e-b027-396f11b2fd0c" providerId="ADAL" clId="{4D32B5A5-31B5-4710-BF93-B3491F5755A0}" dt="2026-06-30T21:56:40.013" v="3953" actId="113"/>
          <ac:spMkLst>
            <pc:docMk/>
            <pc:sldMk cId="2045931653" sldId="302"/>
            <ac:spMk id="4" creationId="{D1C4E737-15C3-9B24-51DE-AC04A34F8AE7}"/>
          </ac:spMkLst>
        </pc:spChg>
        <pc:spChg chg="add mod">
          <ac:chgData name="Kelli Roerk" userId="53901aef-faca-464e-b027-396f11b2fd0c" providerId="ADAL" clId="{4D32B5A5-31B5-4710-BF93-B3491F5755A0}" dt="2026-06-30T21:57:09.389" v="3959" actId="207"/>
          <ac:spMkLst>
            <pc:docMk/>
            <pc:sldMk cId="2045931653" sldId="302"/>
            <ac:spMk id="5" creationId="{E6C1943E-A158-AD69-CF90-44EBD6120594}"/>
          </ac:spMkLst>
        </pc:spChg>
        <pc:spChg chg="add mod">
          <ac:chgData name="Kelli Roerk" userId="53901aef-faca-464e-b027-396f11b2fd0c" providerId="ADAL" clId="{4D32B5A5-31B5-4710-BF93-B3491F5755A0}" dt="2026-06-30T21:20:19.968" v="3022" actId="255"/>
          <ac:spMkLst>
            <pc:docMk/>
            <pc:sldMk cId="2045931653" sldId="302"/>
            <ac:spMk id="7" creationId="{C1326084-E99E-1572-FD11-9D2AD19E397E}"/>
          </ac:spMkLst>
        </pc:spChg>
        <pc:spChg chg="mod">
          <ac:chgData name="Kelli Roerk" userId="53901aef-faca-464e-b027-396f11b2fd0c" providerId="ADAL" clId="{4D32B5A5-31B5-4710-BF93-B3491F5755A0}" dt="2026-06-30T21:19:41.119" v="3014" actId="20577"/>
          <ac:spMkLst>
            <pc:docMk/>
            <pc:sldMk cId="2045931653" sldId="302"/>
            <ac:spMk id="9" creationId="{AC3AB783-53D1-8086-E65A-5B986A4C8D72}"/>
          </ac:spMkLst>
        </pc:spChg>
        <pc:spChg chg="add del mod">
          <ac:chgData name="Kelli Roerk" userId="53901aef-faca-464e-b027-396f11b2fd0c" providerId="ADAL" clId="{4D32B5A5-31B5-4710-BF93-B3491F5755A0}" dt="2026-06-30T21:56:47.303" v="3954" actId="478"/>
          <ac:spMkLst>
            <pc:docMk/>
            <pc:sldMk cId="2045931653" sldId="302"/>
            <ac:spMk id="24" creationId="{183B04C8-B8CF-D7A3-58FC-F7C56EE8766E}"/>
          </ac:spMkLst>
        </pc:spChg>
        <pc:spChg chg="mod">
          <ac:chgData name="Kelli Roerk" userId="53901aef-faca-464e-b027-396f11b2fd0c" providerId="ADAL" clId="{4D32B5A5-31B5-4710-BF93-B3491F5755A0}" dt="2026-06-30T22:22:43.054" v="4141" actId="207"/>
          <ac:spMkLst>
            <pc:docMk/>
            <pc:sldMk cId="2045931653" sldId="302"/>
            <ac:spMk id="27" creationId="{AE7F29E9-1678-1307-66A4-782133FF47CB}"/>
          </ac:spMkLst>
        </pc:spChg>
        <pc:spChg chg="mod">
          <ac:chgData name="Kelli Roerk" userId="53901aef-faca-464e-b027-396f11b2fd0c" providerId="ADAL" clId="{4D32B5A5-31B5-4710-BF93-B3491F5755A0}" dt="2026-06-30T22:22:47.346" v="4142" actId="207"/>
          <ac:spMkLst>
            <pc:docMk/>
            <pc:sldMk cId="2045931653" sldId="302"/>
            <ac:spMk id="29" creationId="{146B092C-89DE-7C87-F470-5C20FB2F5E01}"/>
          </ac:spMkLst>
        </pc:spChg>
        <pc:spChg chg="mod">
          <ac:chgData name="Kelli Roerk" userId="53901aef-faca-464e-b027-396f11b2fd0c" providerId="ADAL" clId="{4D32B5A5-31B5-4710-BF93-B3491F5755A0}" dt="2026-06-30T22:22:50.290" v="4143" actId="207"/>
          <ac:spMkLst>
            <pc:docMk/>
            <pc:sldMk cId="2045931653" sldId="302"/>
            <ac:spMk id="31" creationId="{64FA6A89-EDE6-1EDE-88F8-D59DC8A6BAE7}"/>
          </ac:spMkLst>
        </pc:spChg>
        <pc:spChg chg="mod">
          <ac:chgData name="Kelli Roerk" userId="53901aef-faca-464e-b027-396f11b2fd0c" providerId="ADAL" clId="{4D32B5A5-31B5-4710-BF93-B3491F5755A0}" dt="2026-06-30T22:27:05.262" v="4177" actId="113"/>
          <ac:spMkLst>
            <pc:docMk/>
            <pc:sldMk cId="2045931653" sldId="302"/>
            <ac:spMk id="33" creationId="{798EF59C-0229-B5D2-F7FF-AF4B4DE96EED}"/>
          </ac:spMkLst>
        </pc:spChg>
        <pc:grpChg chg="ord">
          <ac:chgData name="Kelli Roerk" userId="53901aef-faca-464e-b027-396f11b2fd0c" providerId="ADAL" clId="{4D32B5A5-31B5-4710-BF93-B3491F5755A0}" dt="2026-06-30T21:19:01.972" v="2993" actId="167"/>
          <ac:grpSpMkLst>
            <pc:docMk/>
            <pc:sldMk cId="2045931653" sldId="302"/>
            <ac:grpSpMk id="20" creationId="{210AEC52-F053-A3B4-552A-EFD1270C2306}"/>
          </ac:grpSpMkLst>
        </pc:grpChg>
        <pc:picChg chg="mod">
          <ac:chgData name="Kelli Roerk" userId="53901aef-faca-464e-b027-396f11b2fd0c" providerId="ADAL" clId="{4D32B5A5-31B5-4710-BF93-B3491F5755A0}" dt="2026-06-30T21:32:58.030" v="3328" actId="1076"/>
          <ac:picMkLst>
            <pc:docMk/>
            <pc:sldMk cId="2045931653" sldId="302"/>
            <ac:picMk id="13" creationId="{74A9ADCA-A708-4B35-72A7-C5EDE477C365}"/>
          </ac:picMkLst>
        </pc:picChg>
        <pc:cxnChg chg="add mod">
          <ac:chgData name="Kelli Roerk" userId="53901aef-faca-464e-b027-396f11b2fd0c" providerId="ADAL" clId="{4D32B5A5-31B5-4710-BF93-B3491F5755A0}" dt="2026-06-30T22:23:09.240" v="4154" actId="1038"/>
          <ac:cxnSpMkLst>
            <pc:docMk/>
            <pc:sldMk cId="2045931653" sldId="302"/>
            <ac:cxnSpMk id="2" creationId="{EB0C45E3-1C32-EF0B-2467-69FFA7EBEF24}"/>
          </ac:cxnSpMkLst>
        </pc:cxnChg>
      </pc:sldChg>
      <pc:sldChg chg="addSp delSp modSp mod modNotesTx">
        <pc:chgData name="Kelli Roerk" userId="53901aef-faca-464e-b027-396f11b2fd0c" providerId="ADAL" clId="{4D32B5A5-31B5-4710-BF93-B3491F5755A0}" dt="2026-07-01T08:26:15.329" v="4274" actId="20577"/>
        <pc:sldMkLst>
          <pc:docMk/>
          <pc:sldMk cId="736256037" sldId="592"/>
        </pc:sldMkLst>
        <pc:spChg chg="mod">
          <ac:chgData name="Kelli Roerk" userId="53901aef-faca-464e-b027-396f11b2fd0c" providerId="ADAL" clId="{4D32B5A5-31B5-4710-BF93-B3491F5755A0}" dt="2026-06-30T21:30:46.831" v="3284" actId="20577"/>
          <ac:spMkLst>
            <pc:docMk/>
            <pc:sldMk cId="736256037" sldId="592"/>
            <ac:spMk id="2" creationId="{34D09C6B-61B2-D311-8D4C-FD57575E42F7}"/>
          </ac:spMkLst>
        </pc:spChg>
        <pc:spChg chg="add mod">
          <ac:chgData name="Kelli Roerk" userId="53901aef-faca-464e-b027-396f11b2fd0c" providerId="ADAL" clId="{4D32B5A5-31B5-4710-BF93-B3491F5755A0}" dt="2026-07-01T08:26:10.049" v="4270" actId="20577"/>
          <ac:spMkLst>
            <pc:docMk/>
            <pc:sldMk cId="736256037" sldId="592"/>
            <ac:spMk id="3" creationId="{FA083FD2-6749-6A1C-D5C8-DB676781C1CF}"/>
          </ac:spMkLst>
        </pc:spChg>
        <pc:spChg chg="add mod">
          <ac:chgData name="Kelli Roerk" userId="53901aef-faca-464e-b027-396f11b2fd0c" providerId="ADAL" clId="{4D32B5A5-31B5-4710-BF93-B3491F5755A0}" dt="2026-06-30T21:31:04.447" v="3290" actId="14100"/>
          <ac:spMkLst>
            <pc:docMk/>
            <pc:sldMk cId="736256037" sldId="592"/>
            <ac:spMk id="4" creationId="{DCCF1FD1-C45E-B77A-9B05-BC7090486193}"/>
          </ac:spMkLst>
        </pc:spChg>
        <pc:spChg chg="add del mod">
          <ac:chgData name="Kelli Roerk" userId="53901aef-faca-464e-b027-396f11b2fd0c" providerId="ADAL" clId="{4D32B5A5-31B5-4710-BF93-B3491F5755A0}" dt="2026-06-30T16:36:11.642" v="2825" actId="478"/>
          <ac:spMkLst>
            <pc:docMk/>
            <pc:sldMk cId="736256037" sldId="592"/>
            <ac:spMk id="5" creationId="{6EC71B62-8E9F-15B1-07EE-DF763785DD9D}"/>
          </ac:spMkLst>
        </pc:spChg>
        <pc:spChg chg="add del mod">
          <ac:chgData name="Kelli Roerk" userId="53901aef-faca-464e-b027-396f11b2fd0c" providerId="ADAL" clId="{4D32B5A5-31B5-4710-BF93-B3491F5755A0}" dt="2026-06-30T16:34:49.993" v="2796" actId="478"/>
          <ac:spMkLst>
            <pc:docMk/>
            <pc:sldMk cId="736256037" sldId="592"/>
            <ac:spMk id="6" creationId="{1FBB27AE-2EC3-C197-2B79-AF8CAA8717AF}"/>
          </ac:spMkLst>
        </pc:spChg>
        <pc:spChg chg="add del mod">
          <ac:chgData name="Kelli Roerk" userId="53901aef-faca-464e-b027-396f11b2fd0c" providerId="ADAL" clId="{4D32B5A5-31B5-4710-BF93-B3491F5755A0}" dt="2026-06-30T16:34:48.370" v="2795" actId="478"/>
          <ac:spMkLst>
            <pc:docMk/>
            <pc:sldMk cId="736256037" sldId="592"/>
            <ac:spMk id="7" creationId="{ED085128-2801-9CFE-20E3-D593074AC792}"/>
          </ac:spMkLst>
        </pc:spChg>
        <pc:spChg chg="add del mod">
          <ac:chgData name="Kelli Roerk" userId="53901aef-faca-464e-b027-396f11b2fd0c" providerId="ADAL" clId="{4D32B5A5-31B5-4710-BF93-B3491F5755A0}" dt="2026-06-30T16:34:51.641" v="2797" actId="478"/>
          <ac:spMkLst>
            <pc:docMk/>
            <pc:sldMk cId="736256037" sldId="592"/>
            <ac:spMk id="8" creationId="{E23B7EA1-786B-FE55-67BE-6CE1C10E9D51}"/>
          </ac:spMkLst>
        </pc:spChg>
        <pc:spChg chg="add mod">
          <ac:chgData name="Kelli Roerk" userId="53901aef-faca-464e-b027-396f11b2fd0c" providerId="ADAL" clId="{4D32B5A5-31B5-4710-BF93-B3491F5755A0}" dt="2026-06-30T15:40:39.820" v="2144" actId="1076"/>
          <ac:spMkLst>
            <pc:docMk/>
            <pc:sldMk cId="736256037" sldId="592"/>
            <ac:spMk id="9" creationId="{1F714E95-F28D-34D3-DA43-117098AF86B7}"/>
          </ac:spMkLst>
        </pc:spChg>
        <pc:spChg chg="add mod">
          <ac:chgData name="Kelli Roerk" userId="53901aef-faca-464e-b027-396f11b2fd0c" providerId="ADAL" clId="{4D32B5A5-31B5-4710-BF93-B3491F5755A0}" dt="2026-06-30T22:23:18.173" v="4155" actId="207"/>
          <ac:spMkLst>
            <pc:docMk/>
            <pc:sldMk cId="736256037" sldId="592"/>
            <ac:spMk id="11" creationId="{C3F9C9F0-29E3-9E8A-0364-7CD662CDC5AE}"/>
          </ac:spMkLst>
        </pc:spChg>
        <pc:spChg chg="add del mod">
          <ac:chgData name="Kelli Roerk" userId="53901aef-faca-464e-b027-396f11b2fd0c" providerId="ADAL" clId="{4D32B5A5-31B5-4710-BF93-B3491F5755A0}" dt="2026-06-30T16:38:55.163" v="2842" actId="478"/>
          <ac:spMkLst>
            <pc:docMk/>
            <pc:sldMk cId="736256037" sldId="592"/>
            <ac:spMk id="12" creationId="{2E570E13-71FA-59A9-1CE2-EC54046E57B7}"/>
          </ac:spMkLst>
        </pc:spChg>
        <pc:spChg chg="mod">
          <ac:chgData name="Kelli Roerk" userId="53901aef-faca-464e-b027-396f11b2fd0c" providerId="ADAL" clId="{4D32B5A5-31B5-4710-BF93-B3491F5755A0}" dt="2026-06-30T22:23:54.881" v="4159" actId="14100"/>
          <ac:spMkLst>
            <pc:docMk/>
            <pc:sldMk cId="736256037" sldId="592"/>
            <ac:spMk id="19" creationId="{5993D86B-8E5D-9A92-51A2-B572BF66F6F0}"/>
          </ac:spMkLst>
        </pc:spChg>
        <pc:spChg chg="mod">
          <ac:chgData name="Kelli Roerk" userId="53901aef-faca-464e-b027-396f11b2fd0c" providerId="ADAL" clId="{4D32B5A5-31B5-4710-BF93-B3491F5755A0}" dt="2026-06-30T22:23:25.186" v="4156" actId="207"/>
          <ac:spMkLst>
            <pc:docMk/>
            <pc:sldMk cId="736256037" sldId="592"/>
            <ac:spMk id="22" creationId="{C8D4B321-90DD-303C-4D03-4BAADEE5B019}"/>
          </ac:spMkLst>
        </pc:spChg>
        <pc:picChg chg="add del">
          <ac:chgData name="Kelli Roerk" userId="53901aef-faca-464e-b027-396f11b2fd0c" providerId="ADAL" clId="{4D32B5A5-31B5-4710-BF93-B3491F5755A0}" dt="2026-06-30T22:00:23.612" v="3980" actId="478"/>
          <ac:picMkLst>
            <pc:docMk/>
            <pc:sldMk cId="736256037" sldId="592"/>
            <ac:picMk id="14" creationId="{21EBF275-EB6F-BDF0-01EE-271D9535DD5D}"/>
          </ac:picMkLst>
        </pc:picChg>
        <pc:cxnChg chg="add mod">
          <ac:chgData name="Kelli Roerk" userId="53901aef-faca-464e-b027-396f11b2fd0c" providerId="ADAL" clId="{4D32B5A5-31B5-4710-BF93-B3491F5755A0}" dt="2026-06-30T22:23:33.630" v="4158" actId="1076"/>
          <ac:cxnSpMkLst>
            <pc:docMk/>
            <pc:sldMk cId="736256037" sldId="592"/>
            <ac:cxnSpMk id="5" creationId="{22E6BA72-3856-81A8-BDB6-81E5DCC0D442}"/>
          </ac:cxnSpMkLst>
        </pc:cxnChg>
        <pc:cxnChg chg="add mod">
          <ac:chgData name="Kelli Roerk" userId="53901aef-faca-464e-b027-396f11b2fd0c" providerId="ADAL" clId="{4D32B5A5-31B5-4710-BF93-B3491F5755A0}" dt="2026-06-30T21:54:36.751" v="3938" actId="1076"/>
          <ac:cxnSpMkLst>
            <pc:docMk/>
            <pc:sldMk cId="736256037" sldId="592"/>
            <ac:cxnSpMk id="5" creationId="{E05B3DEE-0422-4166-A72A-B1C88D68852A}"/>
          </ac:cxnSpMkLst>
        </pc:cxnChg>
      </pc:sldChg>
      <pc:sldChg chg="addSp delSp modSp mod modNotesTx">
        <pc:chgData name="Kelli Roerk" userId="53901aef-faca-464e-b027-396f11b2fd0c" providerId="ADAL" clId="{4D32B5A5-31B5-4710-BF93-B3491F5755A0}" dt="2026-07-01T08:38:09.537" v="4297" actId="20577"/>
        <pc:sldMkLst>
          <pc:docMk/>
          <pc:sldMk cId="3735240047" sldId="594"/>
        </pc:sldMkLst>
        <pc:spChg chg="add del mod">
          <ac:chgData name="Kelli Roerk" userId="53901aef-faca-464e-b027-396f11b2fd0c" providerId="ADAL" clId="{4D32B5A5-31B5-4710-BF93-B3491F5755A0}" dt="2026-06-30T17:10:19.018" v="2932" actId="478"/>
          <ac:spMkLst>
            <pc:docMk/>
            <pc:sldMk cId="3735240047" sldId="594"/>
            <ac:spMk id="2" creationId="{0622FDCA-D8A5-ECF3-3521-4DDFE703D4AC}"/>
          </ac:spMkLst>
        </pc:spChg>
        <pc:spChg chg="add del mod">
          <ac:chgData name="Kelli Roerk" userId="53901aef-faca-464e-b027-396f11b2fd0c" providerId="ADAL" clId="{4D32B5A5-31B5-4710-BF93-B3491F5755A0}" dt="2026-06-30T17:11:47.378" v="2964" actId="478"/>
          <ac:spMkLst>
            <pc:docMk/>
            <pc:sldMk cId="3735240047" sldId="594"/>
            <ac:spMk id="3" creationId="{42EEF6BD-3494-BE5E-E1BE-C3A49F72A66E}"/>
          </ac:spMkLst>
        </pc:spChg>
        <pc:spChg chg="add mod">
          <ac:chgData name="Kelli Roerk" userId="53901aef-faca-464e-b027-396f11b2fd0c" providerId="ADAL" clId="{4D32B5A5-31B5-4710-BF93-B3491F5755A0}" dt="2026-06-30T21:27:56.694" v="3248" actId="14100"/>
          <ac:spMkLst>
            <pc:docMk/>
            <pc:sldMk cId="3735240047" sldId="594"/>
            <ac:spMk id="4" creationId="{91CB6035-1B80-6D40-75D4-D43F7264F65A}"/>
          </ac:spMkLst>
        </pc:spChg>
        <pc:spChg chg="add mod">
          <ac:chgData name="Kelli Roerk" userId="53901aef-faca-464e-b027-396f11b2fd0c" providerId="ADAL" clId="{4D32B5A5-31B5-4710-BF93-B3491F5755A0}" dt="2026-06-30T17:12:10.470" v="2971" actId="1076"/>
          <ac:spMkLst>
            <pc:docMk/>
            <pc:sldMk cId="3735240047" sldId="594"/>
            <ac:spMk id="5" creationId="{71811BEB-BD2C-2A70-756F-0C5C42E0119E}"/>
          </ac:spMkLst>
        </pc:spChg>
        <pc:spChg chg="add mod">
          <ac:chgData name="Kelli Roerk" userId="53901aef-faca-464e-b027-396f11b2fd0c" providerId="ADAL" clId="{4D32B5A5-31B5-4710-BF93-B3491F5755A0}" dt="2026-06-30T17:12:28.270" v="2977" actId="1076"/>
          <ac:spMkLst>
            <pc:docMk/>
            <pc:sldMk cId="3735240047" sldId="594"/>
            <ac:spMk id="6" creationId="{C8B0FCF1-FE1A-4433-A93E-5ECF12F92BA6}"/>
          </ac:spMkLst>
        </pc:spChg>
        <pc:spChg chg="add mod">
          <ac:chgData name="Kelli Roerk" userId="53901aef-faca-464e-b027-396f11b2fd0c" providerId="ADAL" clId="{4D32B5A5-31B5-4710-BF93-B3491F5755A0}" dt="2026-07-01T08:38:04.799" v="4288" actId="14100"/>
          <ac:spMkLst>
            <pc:docMk/>
            <pc:sldMk cId="3735240047" sldId="594"/>
            <ac:spMk id="7" creationId="{1FC44F57-C6CD-A864-BB47-211D33612AAB}"/>
          </ac:spMkLst>
        </pc:spChg>
        <pc:spChg chg="add del mod">
          <ac:chgData name="Kelli Roerk" userId="53901aef-faca-464e-b027-396f11b2fd0c" providerId="ADAL" clId="{4D32B5A5-31B5-4710-BF93-B3491F5755A0}" dt="2026-06-30T21:29:14.298" v="3260" actId="478"/>
          <ac:spMkLst>
            <pc:docMk/>
            <pc:sldMk cId="3735240047" sldId="594"/>
            <ac:spMk id="8" creationId="{FD83A543-30C2-E782-BB0B-73355D7FFD01}"/>
          </ac:spMkLst>
        </pc:spChg>
        <pc:spChg chg="add mod">
          <ac:chgData name="Kelli Roerk" userId="53901aef-faca-464e-b027-396f11b2fd0c" providerId="ADAL" clId="{4D32B5A5-31B5-4710-BF93-B3491F5755A0}" dt="2026-06-30T17:12:33.200" v="2980" actId="1076"/>
          <ac:spMkLst>
            <pc:docMk/>
            <pc:sldMk cId="3735240047" sldId="594"/>
            <ac:spMk id="9" creationId="{8384ACC1-465B-D9E4-B97A-438F630E2FAB}"/>
          </ac:spMkLst>
        </pc:spChg>
        <pc:spChg chg="add mod">
          <ac:chgData name="Kelli Roerk" userId="53901aef-faca-464e-b027-396f11b2fd0c" providerId="ADAL" clId="{4D32B5A5-31B5-4710-BF93-B3491F5755A0}" dt="2026-06-30T21:28:06.633" v="3254" actId="1036"/>
          <ac:spMkLst>
            <pc:docMk/>
            <pc:sldMk cId="3735240047" sldId="594"/>
            <ac:spMk id="10" creationId="{55D779CF-992A-C518-B190-362D71FC6599}"/>
          </ac:spMkLst>
        </pc:spChg>
        <pc:spChg chg="mod">
          <ac:chgData name="Kelli Roerk" userId="53901aef-faca-464e-b027-396f11b2fd0c" providerId="ADAL" clId="{4D32B5A5-31B5-4710-BF93-B3491F5755A0}" dt="2026-06-30T21:25:56.657" v="3246" actId="20577"/>
          <ac:spMkLst>
            <pc:docMk/>
            <pc:sldMk cId="3735240047" sldId="594"/>
            <ac:spMk id="12" creationId="{CDF1341F-6B31-9569-20B6-DD2F15F23A04}"/>
          </ac:spMkLst>
        </pc:spChg>
        <pc:spChg chg="add del">
          <ac:chgData name="Kelli Roerk" userId="53901aef-faca-464e-b027-396f11b2fd0c" providerId="ADAL" clId="{4D32B5A5-31B5-4710-BF93-B3491F5755A0}" dt="2026-06-30T21:25:47.458" v="3229" actId="478"/>
          <ac:spMkLst>
            <pc:docMk/>
            <pc:sldMk cId="3735240047" sldId="594"/>
            <ac:spMk id="24" creationId="{9527A17E-987E-EA27-27A2-8D14506CFD40}"/>
          </ac:spMkLst>
        </pc:spChg>
      </pc:sldChg>
      <pc:sldChg chg="addSp delSp modSp del mod modNotesTx">
        <pc:chgData name="Kelli Roerk" userId="53901aef-faca-464e-b027-396f11b2fd0c" providerId="ADAL" clId="{4D32B5A5-31B5-4710-BF93-B3491F5755A0}" dt="2026-06-30T15:50:44.870" v="2259" actId="2696"/>
        <pc:sldMkLst>
          <pc:docMk/>
          <pc:sldMk cId="2265804457" sldId="595"/>
        </pc:sldMkLst>
      </pc:sldChg>
      <pc:sldChg chg="addSp delSp modSp mod modNotesTx">
        <pc:chgData name="Kelli Roerk" userId="53901aef-faca-464e-b027-396f11b2fd0c" providerId="ADAL" clId="{4D32B5A5-31B5-4710-BF93-B3491F5755A0}" dt="2026-06-30T22:32:52.406" v="4223" actId="20577"/>
        <pc:sldMkLst>
          <pc:docMk/>
          <pc:sldMk cId="1520567670" sldId="609"/>
        </pc:sldMkLst>
        <pc:spChg chg="mod">
          <ac:chgData name="Kelli Roerk" userId="53901aef-faca-464e-b027-396f11b2fd0c" providerId="ADAL" clId="{4D32B5A5-31B5-4710-BF93-B3491F5755A0}" dt="2026-06-30T21:33:39.942" v="3345" actId="20577"/>
          <ac:spMkLst>
            <pc:docMk/>
            <pc:sldMk cId="1520567670" sldId="609"/>
            <ac:spMk id="2" creationId="{CED6B13D-BF5C-CD3E-4D3C-79CB01F5DFE9}"/>
          </ac:spMkLst>
        </pc:spChg>
        <pc:spChg chg="add mod">
          <ac:chgData name="Kelli Roerk" userId="53901aef-faca-464e-b027-396f11b2fd0c" providerId="ADAL" clId="{4D32B5A5-31B5-4710-BF93-B3491F5755A0}" dt="2026-06-30T22:31:18.909" v="4207" actId="20577"/>
          <ac:spMkLst>
            <pc:docMk/>
            <pc:sldMk cId="1520567670" sldId="609"/>
            <ac:spMk id="3" creationId="{A232BAFD-B860-E937-7468-8724D44745A2}"/>
          </ac:spMkLst>
        </pc:spChg>
        <pc:spChg chg="add mod">
          <ac:chgData name="Kelli Roerk" userId="53901aef-faca-464e-b027-396f11b2fd0c" providerId="ADAL" clId="{4D32B5A5-31B5-4710-BF93-B3491F5755A0}" dt="2026-06-30T21:34:32.867" v="3349" actId="21"/>
          <ac:spMkLst>
            <pc:docMk/>
            <pc:sldMk cId="1520567670" sldId="609"/>
            <ac:spMk id="4" creationId="{520A2036-4F2A-FDE7-8151-FF8340594A78}"/>
          </ac:spMkLst>
        </pc:spChg>
        <pc:spChg chg="add mod">
          <ac:chgData name="Kelli Roerk" userId="53901aef-faca-464e-b027-396f11b2fd0c" providerId="ADAL" clId="{4D32B5A5-31B5-4710-BF93-B3491F5755A0}" dt="2026-06-30T21:35:05.681" v="3359" actId="1076"/>
          <ac:spMkLst>
            <pc:docMk/>
            <pc:sldMk cId="1520567670" sldId="609"/>
            <ac:spMk id="5" creationId="{E2C7E098-D03B-8D20-EF6C-E944879E7565}"/>
          </ac:spMkLst>
        </pc:spChg>
        <pc:spChg chg="add mod">
          <ac:chgData name="Kelli Roerk" userId="53901aef-faca-464e-b027-396f11b2fd0c" providerId="ADAL" clId="{4D32B5A5-31B5-4710-BF93-B3491F5755A0}" dt="2026-06-30T21:35:05.681" v="3359" actId="1076"/>
          <ac:spMkLst>
            <pc:docMk/>
            <pc:sldMk cId="1520567670" sldId="609"/>
            <ac:spMk id="6" creationId="{C6BDA807-E5B2-2E69-ACC5-DBE46A6F7912}"/>
          </ac:spMkLst>
        </pc:spChg>
        <pc:spChg chg="del">
          <ac:chgData name="Kelli Roerk" userId="53901aef-faca-464e-b027-396f11b2fd0c" providerId="ADAL" clId="{4D32B5A5-31B5-4710-BF93-B3491F5755A0}" dt="2026-06-30T21:32:26.701" v="3326" actId="478"/>
          <ac:spMkLst>
            <pc:docMk/>
            <pc:sldMk cId="1520567670" sldId="609"/>
            <ac:spMk id="17" creationId="{6A9DC0A8-97D2-F586-6BC0-3F3CC67687FD}"/>
          </ac:spMkLst>
        </pc:spChg>
        <pc:picChg chg="mod">
          <ac:chgData name="Kelli Roerk" userId="53901aef-faca-464e-b027-396f11b2fd0c" providerId="ADAL" clId="{4D32B5A5-31B5-4710-BF93-B3491F5755A0}" dt="2026-06-30T21:37:07.954" v="3376" actId="1076"/>
          <ac:picMkLst>
            <pc:docMk/>
            <pc:sldMk cId="1520567670" sldId="609"/>
            <ac:picMk id="14" creationId="{472804BB-1942-1FEF-1F14-A5E5F2034C20}"/>
          </ac:picMkLst>
        </pc:picChg>
        <pc:cxnChg chg="add mod">
          <ac:chgData name="Kelli Roerk" userId="53901aef-faca-464e-b027-396f11b2fd0c" providerId="ADAL" clId="{4D32B5A5-31B5-4710-BF93-B3491F5755A0}" dt="2026-06-30T21:36:34.363" v="3371" actId="1037"/>
          <ac:cxnSpMkLst>
            <pc:docMk/>
            <pc:sldMk cId="1520567670" sldId="609"/>
            <ac:cxnSpMk id="7" creationId="{1F30A5D5-7F14-0780-75FB-EF71F424B818}"/>
          </ac:cxnSpMkLst>
        </pc:cxnChg>
      </pc:sldChg>
      <pc:sldChg chg="addSp delSp modSp mod modNotesTx">
        <pc:chgData name="Kelli Roerk" userId="53901aef-faca-464e-b027-396f11b2fd0c" providerId="ADAL" clId="{4D32B5A5-31B5-4710-BF93-B3491F5755A0}" dt="2026-06-30T22:35:01.046" v="4227" actId="20577"/>
        <pc:sldMkLst>
          <pc:docMk/>
          <pc:sldMk cId="1143204897" sldId="610"/>
        </pc:sldMkLst>
        <pc:spChg chg="mod">
          <ac:chgData name="Kelli Roerk" userId="53901aef-faca-464e-b027-396f11b2fd0c" providerId="ADAL" clId="{4D32B5A5-31B5-4710-BF93-B3491F5755A0}" dt="2026-06-30T21:49:51.327" v="3799" actId="255"/>
          <ac:spMkLst>
            <pc:docMk/>
            <pc:sldMk cId="1143204897" sldId="610"/>
            <ac:spMk id="2" creationId="{37120877-996A-4DF8-6969-88D86EB8DCC5}"/>
          </ac:spMkLst>
        </pc:spChg>
        <pc:spChg chg="add mod">
          <ac:chgData name="Kelli Roerk" userId="53901aef-faca-464e-b027-396f11b2fd0c" providerId="ADAL" clId="{4D32B5A5-31B5-4710-BF93-B3491F5755A0}" dt="2026-06-30T22:34:02.630" v="4225" actId="20577"/>
          <ac:spMkLst>
            <pc:docMk/>
            <pc:sldMk cId="1143204897" sldId="610"/>
            <ac:spMk id="3" creationId="{1F69F673-923E-E381-2DBF-7A3E0CEFBC33}"/>
          </ac:spMkLst>
        </pc:spChg>
        <pc:spChg chg="add mod">
          <ac:chgData name="Kelli Roerk" userId="53901aef-faca-464e-b027-396f11b2fd0c" providerId="ADAL" clId="{4D32B5A5-31B5-4710-BF93-B3491F5755A0}" dt="2026-06-30T21:49:14.639" v="3780" actId="255"/>
          <ac:spMkLst>
            <pc:docMk/>
            <pc:sldMk cId="1143204897" sldId="610"/>
            <ac:spMk id="4" creationId="{ACBDAD9A-D455-52A0-A9A6-8D6D4012058E}"/>
          </ac:spMkLst>
        </pc:spChg>
        <pc:spChg chg="add mod ord">
          <ac:chgData name="Kelli Roerk" userId="53901aef-faca-464e-b027-396f11b2fd0c" providerId="ADAL" clId="{4D32B5A5-31B5-4710-BF93-B3491F5755A0}" dt="2026-06-30T22:21:55.745" v="4102" actId="207"/>
          <ac:spMkLst>
            <pc:docMk/>
            <pc:sldMk cId="1143204897" sldId="610"/>
            <ac:spMk id="11" creationId="{FE0A178E-9190-2C67-F08D-75F2BF6697DB}"/>
          </ac:spMkLst>
        </pc:spChg>
        <pc:spChg chg="add del mod">
          <ac:chgData name="Kelli Roerk" userId="53901aef-faca-464e-b027-396f11b2fd0c" providerId="ADAL" clId="{4D32B5A5-31B5-4710-BF93-B3491F5755A0}" dt="2026-06-30T21:40:33.446" v="3496" actId="478"/>
          <ac:spMkLst>
            <pc:docMk/>
            <pc:sldMk cId="1143204897" sldId="610"/>
            <ac:spMk id="12" creationId="{90D1E43E-D4FD-2357-643A-C31657CD8E4B}"/>
          </ac:spMkLst>
        </pc:spChg>
        <pc:spChg chg="add del mod">
          <ac:chgData name="Kelli Roerk" userId="53901aef-faca-464e-b027-396f11b2fd0c" providerId="ADAL" clId="{4D32B5A5-31B5-4710-BF93-B3491F5755A0}" dt="2026-06-30T21:40:39.207" v="3499" actId="478"/>
          <ac:spMkLst>
            <pc:docMk/>
            <pc:sldMk cId="1143204897" sldId="610"/>
            <ac:spMk id="13" creationId="{5CDBFA06-FB0C-14DF-5FFB-8774848C5AC9}"/>
          </ac:spMkLst>
        </pc:spChg>
        <pc:spChg chg="del">
          <ac:chgData name="Kelli Roerk" userId="53901aef-faca-464e-b027-396f11b2fd0c" providerId="ADAL" clId="{4D32B5A5-31B5-4710-BF93-B3491F5755A0}" dt="2026-06-30T21:39:44.879" v="3462" actId="478"/>
          <ac:spMkLst>
            <pc:docMk/>
            <pc:sldMk cId="1143204897" sldId="610"/>
            <ac:spMk id="21" creationId="{5A47503F-2050-E683-D1B7-B2E1DF66D2D3}"/>
          </ac:spMkLst>
        </pc:spChg>
        <pc:spChg chg="add del mod">
          <ac:chgData name="Kelli Roerk" userId="53901aef-faca-464e-b027-396f11b2fd0c" providerId="ADAL" clId="{4D32B5A5-31B5-4710-BF93-B3491F5755A0}" dt="2026-06-30T22:13:46.137" v="4098" actId="14100"/>
          <ac:spMkLst>
            <pc:docMk/>
            <pc:sldMk cId="1143204897" sldId="610"/>
            <ac:spMk id="25" creationId="{1EC0E1D2-2989-9372-3E21-B801F7E6F359}"/>
          </ac:spMkLst>
        </pc:spChg>
        <pc:picChg chg="add del mod">
          <ac:chgData name="Kelli Roerk" userId="53901aef-faca-464e-b027-396f11b2fd0c" providerId="ADAL" clId="{4D32B5A5-31B5-4710-BF93-B3491F5755A0}" dt="2026-06-30T21:42:27.966" v="3534" actId="478"/>
          <ac:picMkLst>
            <pc:docMk/>
            <pc:sldMk cId="1143204897" sldId="610"/>
            <ac:picMk id="17" creationId="{EBC086AD-CA9B-8BD2-A47B-53BF27D50F78}"/>
          </ac:picMkLst>
        </pc:picChg>
        <pc:picChg chg="add del mod ord modCrop">
          <ac:chgData name="Kelli Roerk" userId="53901aef-faca-464e-b027-396f11b2fd0c" providerId="ADAL" clId="{4D32B5A5-31B5-4710-BF93-B3491F5755A0}" dt="2026-06-30T22:04:19.313" v="4095" actId="1037"/>
          <ac:picMkLst>
            <pc:docMk/>
            <pc:sldMk cId="1143204897" sldId="610"/>
            <ac:picMk id="24" creationId="{C301D108-8789-F807-2E47-747CE70DE804}"/>
          </ac:picMkLst>
        </pc:picChg>
        <pc:picChg chg="add mod ord">
          <ac:chgData name="Kelli Roerk" userId="53901aef-faca-464e-b027-396f11b2fd0c" providerId="ADAL" clId="{4D32B5A5-31B5-4710-BF93-B3491F5755A0}" dt="2026-06-30T22:03:08.077" v="4055" actId="14826"/>
          <ac:picMkLst>
            <pc:docMk/>
            <pc:sldMk cId="1143204897" sldId="610"/>
            <ac:picMk id="32" creationId="{4B60AB0B-04DC-2142-D985-B4F27CA74DE8}"/>
          </ac:picMkLst>
        </pc:picChg>
        <pc:cxnChg chg="add mod">
          <ac:chgData name="Kelli Roerk" userId="53901aef-faca-464e-b027-396f11b2fd0c" providerId="ADAL" clId="{4D32B5A5-31B5-4710-BF93-B3491F5755A0}" dt="2026-06-30T21:52:23.700" v="3827" actId="1038"/>
          <ac:cxnSpMkLst>
            <pc:docMk/>
            <pc:sldMk cId="1143204897" sldId="610"/>
            <ac:cxnSpMk id="5" creationId="{CD3BB9D4-F088-BC08-B003-114B369D67AB}"/>
          </ac:cxnSpMkLst>
        </pc:cxnChg>
        <pc:cxnChg chg="add del mod">
          <ac:chgData name="Kelli Roerk" userId="53901aef-faca-464e-b027-396f11b2fd0c" providerId="ADAL" clId="{4D32B5A5-31B5-4710-BF93-B3491F5755A0}" dt="2026-06-30T22:02:43.172" v="4046" actId="478"/>
          <ac:cxnSpMkLst>
            <pc:docMk/>
            <pc:sldMk cId="1143204897" sldId="610"/>
            <ac:cxnSpMk id="20" creationId="{A5CC0952-F83D-2723-A70C-1E323DF05411}"/>
          </ac:cxnSpMkLst>
        </pc:cxnChg>
        <pc:cxnChg chg="add del mod">
          <ac:chgData name="Kelli Roerk" userId="53901aef-faca-464e-b027-396f11b2fd0c" providerId="ADAL" clId="{4D32B5A5-31B5-4710-BF93-B3491F5755A0}" dt="2026-06-30T22:02:42.796" v="4045" actId="478"/>
          <ac:cxnSpMkLst>
            <pc:docMk/>
            <pc:sldMk cId="1143204897" sldId="610"/>
            <ac:cxnSpMk id="27" creationId="{353C2237-4BEA-CD93-ABB9-0853CBB81542}"/>
          </ac:cxnSpMkLst>
        </pc:cxnChg>
      </pc:sldChg>
      <pc:sldChg chg="addSp delSp modSp add del mod ord modNotesTx">
        <pc:chgData name="Kelli Roerk" userId="53901aef-faca-464e-b027-396f11b2fd0c" providerId="ADAL" clId="{4D32B5A5-31B5-4710-BF93-B3491F5755A0}" dt="2026-06-30T16:40:38.642" v="2848" actId="2696"/>
        <pc:sldMkLst>
          <pc:docMk/>
          <pc:sldMk cId="2039339482" sldId="611"/>
        </pc:sldMkLst>
      </pc:sldChg>
      <pc:sldChg chg="addSp delSp modSp add mod">
        <pc:chgData name="Kelli Roerk" userId="53901aef-faca-464e-b027-396f11b2fd0c" providerId="ADAL" clId="{4D32B5A5-31B5-4710-BF93-B3491F5755A0}" dt="2026-06-30T22:33:18.878" v="4224" actId="113"/>
        <pc:sldMkLst>
          <pc:docMk/>
          <pc:sldMk cId="2186089755" sldId="618"/>
        </pc:sldMkLst>
        <pc:spChg chg="mod">
          <ac:chgData name="Kelli Roerk" userId="53901aef-faca-464e-b027-396f11b2fd0c" providerId="ADAL" clId="{4D32B5A5-31B5-4710-BF93-B3491F5755A0}" dt="2026-06-30T21:37:44.386" v="3392" actId="20577"/>
          <ac:spMkLst>
            <pc:docMk/>
            <pc:sldMk cId="2186089755" sldId="618"/>
            <ac:spMk id="2" creationId="{21F9E87B-890A-BCCA-850E-3A54AEC485FE}"/>
          </ac:spMkLst>
        </pc:spChg>
        <pc:spChg chg="add del mod">
          <ac:chgData name="Kelli Roerk" userId="53901aef-faca-464e-b027-396f11b2fd0c" providerId="ADAL" clId="{4D32B5A5-31B5-4710-BF93-B3491F5755A0}" dt="2026-06-30T15:50:03.650" v="2249"/>
          <ac:spMkLst>
            <pc:docMk/>
            <pc:sldMk cId="2186089755" sldId="618"/>
            <ac:spMk id="3" creationId="{17DA4F97-6827-11EE-AD96-7F4191D90B26}"/>
          </ac:spMkLst>
        </pc:spChg>
        <pc:spChg chg="mod">
          <ac:chgData name="Kelli Roerk" userId="53901aef-faca-464e-b027-396f11b2fd0c" providerId="ADAL" clId="{4D32B5A5-31B5-4710-BF93-B3491F5755A0}" dt="2026-06-30T21:38:31.866" v="3408" actId="113"/>
          <ac:spMkLst>
            <pc:docMk/>
            <pc:sldMk cId="2186089755" sldId="618"/>
            <ac:spMk id="10" creationId="{F5FA90DB-27D8-54B8-501D-EBDEEFC7E379}"/>
          </ac:spMkLst>
        </pc:spChg>
        <pc:spChg chg="mod">
          <ac:chgData name="Kelli Roerk" userId="53901aef-faca-464e-b027-396f11b2fd0c" providerId="ADAL" clId="{4D32B5A5-31B5-4710-BF93-B3491F5755A0}" dt="2026-06-30T21:39:17.629" v="3458" actId="1038"/>
          <ac:spMkLst>
            <pc:docMk/>
            <pc:sldMk cId="2186089755" sldId="618"/>
            <ac:spMk id="17" creationId="{F2B758F0-8F1F-5E40-D7F3-47D018F49E4D}"/>
          </ac:spMkLst>
        </pc:spChg>
        <pc:spChg chg="mod">
          <ac:chgData name="Kelli Roerk" userId="53901aef-faca-464e-b027-396f11b2fd0c" providerId="ADAL" clId="{4D32B5A5-31B5-4710-BF93-B3491F5755A0}" dt="2026-06-30T21:38:27.815" v="3407" actId="1036"/>
          <ac:spMkLst>
            <pc:docMk/>
            <pc:sldMk cId="2186089755" sldId="618"/>
            <ac:spMk id="19" creationId="{49EC7EC9-455F-249B-6A8B-5905C9B450F7}"/>
          </ac:spMkLst>
        </pc:spChg>
        <pc:spChg chg="mod">
          <ac:chgData name="Kelli Roerk" userId="53901aef-faca-464e-b027-396f11b2fd0c" providerId="ADAL" clId="{4D32B5A5-31B5-4710-BF93-B3491F5755A0}" dt="2026-06-30T22:33:18.878" v="4224" actId="113"/>
          <ac:spMkLst>
            <pc:docMk/>
            <pc:sldMk cId="2186089755" sldId="618"/>
            <ac:spMk id="21" creationId="{DF01B640-5487-1323-35E2-B906D08D42BA}"/>
          </ac:spMkLst>
        </pc:spChg>
        <pc:spChg chg="mod">
          <ac:chgData name="Kelli Roerk" userId="53901aef-faca-464e-b027-396f11b2fd0c" providerId="ADAL" clId="{4D32B5A5-31B5-4710-BF93-B3491F5755A0}" dt="2026-06-30T21:39:17.629" v="3458" actId="1038"/>
          <ac:spMkLst>
            <pc:docMk/>
            <pc:sldMk cId="2186089755" sldId="618"/>
            <ac:spMk id="23" creationId="{DA95D0D9-AEEC-353F-4D2B-1647F9B6603A}"/>
          </ac:spMkLst>
        </pc:spChg>
        <pc:spChg chg="mod">
          <ac:chgData name="Kelli Roerk" userId="53901aef-faca-464e-b027-396f11b2fd0c" providerId="ADAL" clId="{4D32B5A5-31B5-4710-BF93-B3491F5755A0}" dt="2026-06-30T21:39:32.679" v="3461" actId="113"/>
          <ac:spMkLst>
            <pc:docMk/>
            <pc:sldMk cId="2186089755" sldId="618"/>
            <ac:spMk id="25" creationId="{40C64654-74FE-4485-48D1-C86578C1DFEF}"/>
          </ac:spMkLst>
        </pc:spChg>
        <pc:spChg chg="mod">
          <ac:chgData name="Kelli Roerk" userId="53901aef-faca-464e-b027-396f11b2fd0c" providerId="ADAL" clId="{4D32B5A5-31B5-4710-BF93-B3491F5755A0}" dt="2026-06-30T21:39:17.629" v="3458" actId="1038"/>
          <ac:spMkLst>
            <pc:docMk/>
            <pc:sldMk cId="2186089755" sldId="618"/>
            <ac:spMk id="26" creationId="{40AA1D81-E8DC-6207-1D1C-587B48158BB2}"/>
          </ac:spMkLst>
        </pc:spChg>
        <pc:spChg chg="mod">
          <ac:chgData name="Kelli Roerk" userId="53901aef-faca-464e-b027-396f11b2fd0c" providerId="ADAL" clId="{4D32B5A5-31B5-4710-BF93-B3491F5755A0}" dt="2026-06-30T21:39:17.629" v="3458" actId="1038"/>
          <ac:spMkLst>
            <pc:docMk/>
            <pc:sldMk cId="2186089755" sldId="618"/>
            <ac:spMk id="27" creationId="{05BDCCF0-4670-60E7-013C-DC43CECD8BD0}"/>
          </ac:spMkLst>
        </pc:spChg>
        <pc:spChg chg="mod">
          <ac:chgData name="Kelli Roerk" userId="53901aef-faca-464e-b027-396f11b2fd0c" providerId="ADAL" clId="{4D32B5A5-31B5-4710-BF93-B3491F5755A0}" dt="2026-06-30T21:39:17.629" v="3458" actId="1038"/>
          <ac:spMkLst>
            <pc:docMk/>
            <pc:sldMk cId="2186089755" sldId="618"/>
            <ac:spMk id="28" creationId="{60B862F5-21CD-045D-9872-3CE534ABE684}"/>
          </ac:spMkLst>
        </pc:spChg>
        <pc:picChg chg="add del mod">
          <ac:chgData name="Kelli Roerk" userId="53901aef-faca-464e-b027-396f11b2fd0c" providerId="ADAL" clId="{4D32B5A5-31B5-4710-BF93-B3491F5755A0}" dt="2026-06-30T21:59:41.508" v="3976" actId="478"/>
          <ac:picMkLst>
            <pc:docMk/>
            <pc:sldMk cId="2186089755" sldId="618"/>
            <ac:picMk id="14" creationId="{80ADDE49-B404-7745-E696-7B6B5D6F8F8D}"/>
          </ac:picMkLst>
        </pc:picChg>
      </pc:sldChg>
      <pc:sldChg chg="addSp delSp modSp mod modNotesTx">
        <pc:chgData name="Kelli Roerk" userId="53901aef-faca-464e-b027-396f11b2fd0c" providerId="ADAL" clId="{4D32B5A5-31B5-4710-BF93-B3491F5755A0}" dt="2026-06-30T22:31:05.262" v="4201" actId="20577"/>
        <pc:sldMkLst>
          <pc:docMk/>
          <pc:sldMk cId="3021474733" sldId="624"/>
        </pc:sldMkLst>
        <pc:spChg chg="mod">
          <ac:chgData name="Kelli Roerk" userId="53901aef-faca-464e-b027-396f11b2fd0c" providerId="ADAL" clId="{4D32B5A5-31B5-4710-BF93-B3491F5755A0}" dt="2026-06-30T21:31:57.347" v="3325" actId="20577"/>
          <ac:spMkLst>
            <pc:docMk/>
            <pc:sldMk cId="3021474733" sldId="624"/>
            <ac:spMk id="2" creationId="{74BEBFA4-733A-732F-ADD5-C35D603B4080}"/>
          </ac:spMkLst>
        </pc:spChg>
        <pc:spChg chg="add mod">
          <ac:chgData name="Kelli Roerk" userId="53901aef-faca-464e-b027-396f11b2fd0c" providerId="ADAL" clId="{4D32B5A5-31B5-4710-BF93-B3491F5755A0}" dt="2026-06-30T15:44:42.612" v="2175" actId="20577"/>
          <ac:spMkLst>
            <pc:docMk/>
            <pc:sldMk cId="3021474733" sldId="624"/>
            <ac:spMk id="6" creationId="{2F93D308-80DE-A4EE-0125-FDE314D7B402}"/>
          </ac:spMkLst>
        </pc:spChg>
        <pc:spChg chg="add del mod">
          <ac:chgData name="Kelli Roerk" userId="53901aef-faca-464e-b027-396f11b2fd0c" providerId="ADAL" clId="{4D32B5A5-31B5-4710-BF93-B3491F5755A0}" dt="2026-06-30T16:38:28.534" v="2837" actId="21"/>
          <ac:spMkLst>
            <pc:docMk/>
            <pc:sldMk cId="3021474733" sldId="624"/>
            <ac:spMk id="7" creationId="{2E570E13-71FA-59A9-1CE2-EC54046E57B7}"/>
          </ac:spMkLst>
        </pc:spChg>
        <pc:spChg chg="mod">
          <ac:chgData name="Kelli Roerk" userId="53901aef-faca-464e-b027-396f11b2fd0c" providerId="ADAL" clId="{4D32B5A5-31B5-4710-BF93-B3491F5755A0}" dt="2026-06-30T22:24:04.549" v="4160" actId="207"/>
          <ac:spMkLst>
            <pc:docMk/>
            <pc:sldMk cId="3021474733" sldId="624"/>
            <ac:spMk id="17" creationId="{A7C3571A-D370-E97E-23BA-0E7C66B93B0E}"/>
          </ac:spMkLst>
        </pc:spChg>
        <pc:spChg chg="mod">
          <ac:chgData name="Kelli Roerk" userId="53901aef-faca-464e-b027-396f11b2fd0c" providerId="ADAL" clId="{4D32B5A5-31B5-4710-BF93-B3491F5755A0}" dt="2026-06-30T22:24:08.155" v="4161" actId="207"/>
          <ac:spMkLst>
            <pc:docMk/>
            <pc:sldMk cId="3021474733" sldId="624"/>
            <ac:spMk id="19" creationId="{68BE43DD-85A5-8380-6670-4CF93D48634C}"/>
          </ac:spMkLst>
        </pc:spChg>
        <pc:spChg chg="mod">
          <ac:chgData name="Kelli Roerk" userId="53901aef-faca-464e-b027-396f11b2fd0c" providerId="ADAL" clId="{4D32B5A5-31B5-4710-BF93-B3491F5755A0}" dt="2026-06-30T22:24:10.955" v="4162" actId="207"/>
          <ac:spMkLst>
            <pc:docMk/>
            <pc:sldMk cId="3021474733" sldId="624"/>
            <ac:spMk id="21" creationId="{24104A76-48F8-DD77-795C-A256BBAA3C01}"/>
          </ac:spMkLst>
        </pc:spChg>
        <pc:spChg chg="mod">
          <ac:chgData name="Kelli Roerk" userId="53901aef-faca-464e-b027-396f11b2fd0c" providerId="ADAL" clId="{4D32B5A5-31B5-4710-BF93-B3491F5755A0}" dt="2026-06-30T22:24:14.945" v="4163" actId="207"/>
          <ac:spMkLst>
            <pc:docMk/>
            <pc:sldMk cId="3021474733" sldId="624"/>
            <ac:spMk id="23" creationId="{617F92B6-E139-E27F-337F-66E510A52258}"/>
          </ac:spMkLst>
        </pc:spChg>
        <pc:picChg chg="add del mod">
          <ac:chgData name="Kelli Roerk" userId="53901aef-faca-464e-b027-396f11b2fd0c" providerId="ADAL" clId="{4D32B5A5-31B5-4710-BF93-B3491F5755A0}" dt="2026-06-30T22:30:39.450" v="4195" actId="1038"/>
          <ac:picMkLst>
            <pc:docMk/>
            <pc:sldMk cId="3021474733" sldId="624"/>
            <ac:picMk id="15" creationId="{0F86A9E9-0713-0717-8A04-87452FB896A9}"/>
          </ac:picMkLst>
        </pc:picChg>
        <pc:cxnChg chg="add mod">
          <ac:chgData name="Kelli Roerk" userId="53901aef-faca-464e-b027-396f11b2fd0c" providerId="ADAL" clId="{4D32B5A5-31B5-4710-BF93-B3491F5755A0}" dt="2026-06-30T22:24:30.591" v="4175" actId="1037"/>
          <ac:cxnSpMkLst>
            <pc:docMk/>
            <pc:sldMk cId="3021474733" sldId="624"/>
            <ac:cxnSpMk id="3" creationId="{D106560A-BF77-2563-2A6E-B0C524D1EC8B}"/>
          </ac:cxnSpMkLst>
        </pc:cxnChg>
      </pc:sldChg>
      <pc:sldChg chg="addSp delSp modSp add mod modNotesTx">
        <pc:chgData name="Kelli Roerk" userId="53901aef-faca-464e-b027-396f11b2fd0c" providerId="ADAL" clId="{4D32B5A5-31B5-4710-BF93-B3491F5755A0}" dt="2026-06-30T22:35:36.589" v="4229" actId="20577"/>
        <pc:sldMkLst>
          <pc:docMk/>
          <pc:sldMk cId="3539704225" sldId="630"/>
        </pc:sldMkLst>
        <pc:spChg chg="add del mod">
          <ac:chgData name="Kelli Roerk" userId="53901aef-faca-464e-b027-396f11b2fd0c" providerId="ADAL" clId="{4D32B5A5-31B5-4710-BF93-B3491F5755A0}" dt="2026-06-30T22:03:10.846" v="4057" actId="1582"/>
          <ac:spMkLst>
            <pc:docMk/>
            <pc:sldMk cId="3539704225" sldId="630"/>
            <ac:spMk id="2" creationId="{BA3A7D91-221D-8ACB-7635-F49760BCB454}"/>
          </ac:spMkLst>
        </pc:spChg>
        <pc:spChg chg="mod">
          <ac:chgData name="Kelli Roerk" userId="53901aef-faca-464e-b027-396f11b2fd0c" providerId="ADAL" clId="{4D32B5A5-31B5-4710-BF93-B3491F5755A0}" dt="2026-06-30T21:49:38.510" v="3798" actId="20577"/>
          <ac:spMkLst>
            <pc:docMk/>
            <pc:sldMk cId="3539704225" sldId="630"/>
            <ac:spMk id="4" creationId="{93DA9CDC-659D-2737-63D2-39D7D76CF6F8}"/>
          </ac:spMkLst>
        </pc:spChg>
        <pc:spChg chg="ord">
          <ac:chgData name="Kelli Roerk" userId="53901aef-faca-464e-b027-396f11b2fd0c" providerId="ADAL" clId="{4D32B5A5-31B5-4710-BF93-B3491F5755A0}" dt="2026-06-30T21:51:34.248" v="3810" actId="166"/>
          <ac:spMkLst>
            <pc:docMk/>
            <pc:sldMk cId="3539704225" sldId="630"/>
            <ac:spMk id="24" creationId="{88E801B1-A32F-F724-3B48-F134E7FE2818}"/>
          </ac:spMkLst>
        </pc:spChg>
        <pc:spChg chg="ord">
          <ac:chgData name="Kelli Roerk" userId="53901aef-faca-464e-b027-396f11b2fd0c" providerId="ADAL" clId="{4D32B5A5-31B5-4710-BF93-B3491F5755A0}" dt="2026-06-30T21:51:31.563" v="3809" actId="166"/>
          <ac:spMkLst>
            <pc:docMk/>
            <pc:sldMk cId="3539704225" sldId="630"/>
            <ac:spMk id="26" creationId="{33B8D36E-86AC-54A9-9663-E6D97E4CBFE6}"/>
          </ac:spMkLst>
        </pc:spChg>
        <pc:spChg chg="mod ord">
          <ac:chgData name="Kelli Roerk" userId="53901aef-faca-464e-b027-396f11b2fd0c" providerId="ADAL" clId="{4D32B5A5-31B5-4710-BF93-B3491F5755A0}" dt="2026-06-30T21:58:41.780" v="3971" actId="1076"/>
          <ac:spMkLst>
            <pc:docMk/>
            <pc:sldMk cId="3539704225" sldId="630"/>
            <ac:spMk id="28" creationId="{AEA3DDDE-88E3-6544-A4E9-9B0123AE7E3F}"/>
          </ac:spMkLst>
        </pc:spChg>
        <pc:picChg chg="add del mod modCrop">
          <ac:chgData name="Kelli Roerk" userId="53901aef-faca-464e-b027-396f11b2fd0c" providerId="ADAL" clId="{4D32B5A5-31B5-4710-BF93-B3491F5755A0}" dt="2026-06-30T21:58:28.218" v="3964" actId="478"/>
          <ac:picMkLst>
            <pc:docMk/>
            <pc:sldMk cId="3539704225" sldId="630"/>
            <ac:picMk id="19" creationId="{87DF59F4-A5F1-1C89-7DFA-412A6AF7B74D}"/>
          </ac:picMkLst>
        </pc:picChg>
        <pc:cxnChg chg="add mod">
          <ac:chgData name="Kelli Roerk" userId="53901aef-faca-464e-b027-396f11b2fd0c" providerId="ADAL" clId="{4D32B5A5-31B5-4710-BF93-B3491F5755A0}" dt="2026-06-30T21:52:34.595" v="3830" actId="14100"/>
          <ac:cxnSpMkLst>
            <pc:docMk/>
            <pc:sldMk cId="3539704225" sldId="630"/>
            <ac:cxnSpMk id="3" creationId="{E3B525E1-3A30-76FF-F1B8-E2B676E75A9C}"/>
          </ac:cxnSpMkLst>
        </pc:cxnChg>
        <pc:cxnChg chg="add mod">
          <ac:chgData name="Kelli Roerk" userId="53901aef-faca-464e-b027-396f11b2fd0c" providerId="ADAL" clId="{4D32B5A5-31B5-4710-BF93-B3491F5755A0}" dt="2026-06-30T21:52:38.563" v="3832" actId="1076"/>
          <ac:cxnSpMkLst>
            <pc:docMk/>
            <pc:sldMk cId="3539704225" sldId="630"/>
            <ac:cxnSpMk id="6" creationId="{8517633D-F167-18EB-397B-F22C7F0DF984}"/>
          </ac:cxnSpMkLst>
        </pc:cxnChg>
      </pc:sldChg>
      <pc:sldChg chg="addSp delSp modSp mod modNotesTx">
        <pc:chgData name="Kelli Roerk" userId="53901aef-faca-464e-b027-396f11b2fd0c" providerId="ADAL" clId="{4D32B5A5-31B5-4710-BF93-B3491F5755A0}" dt="2026-06-30T22:36:16.663" v="4265" actId="20577"/>
        <pc:sldMkLst>
          <pc:docMk/>
          <pc:sldMk cId="2691525140" sldId="632"/>
        </pc:sldMkLst>
        <pc:spChg chg="mod">
          <ac:chgData name="Kelli Roerk" userId="53901aef-faca-464e-b027-396f11b2fd0c" providerId="ADAL" clId="{4D32B5A5-31B5-4710-BF93-B3491F5755A0}" dt="2026-06-24T15:14:18.377" v="1411" actId="1076"/>
          <ac:spMkLst>
            <pc:docMk/>
            <pc:sldMk cId="2691525140" sldId="632"/>
            <ac:spMk id="2" creationId="{053C7032-8D1D-63CC-3D57-6835AD377FE9}"/>
          </ac:spMkLst>
        </pc:spChg>
        <pc:spChg chg="del mod">
          <ac:chgData name="Kelli Roerk" userId="53901aef-faca-464e-b027-396f11b2fd0c" providerId="ADAL" clId="{4D32B5A5-31B5-4710-BF93-B3491F5755A0}" dt="2026-06-30T15:54:57.883" v="2273" actId="478"/>
          <ac:spMkLst>
            <pc:docMk/>
            <pc:sldMk cId="2691525140" sldId="632"/>
            <ac:spMk id="4" creationId="{BE341551-1AFC-EF9F-AF5D-8A73F4FCEE11}"/>
          </ac:spMkLst>
        </pc:spChg>
        <pc:spChg chg="add del mod">
          <ac:chgData name="Kelli Roerk" userId="53901aef-faca-464e-b027-396f11b2fd0c" providerId="ADAL" clId="{4D32B5A5-31B5-4710-BF93-B3491F5755A0}" dt="2026-06-30T17:05:29.270" v="2881" actId="478"/>
          <ac:spMkLst>
            <pc:docMk/>
            <pc:sldMk cId="2691525140" sldId="632"/>
            <ac:spMk id="4" creationId="{C4D20A4B-99EA-8A4D-3A68-5EFA023CB377}"/>
          </ac:spMkLst>
        </pc:spChg>
        <pc:spChg chg="mod">
          <ac:chgData name="Kelli Roerk" userId="53901aef-faca-464e-b027-396f11b2fd0c" providerId="ADAL" clId="{4D32B5A5-31B5-4710-BF93-B3491F5755A0}" dt="2026-06-30T16:43:38.107" v="2880" actId="20577"/>
          <ac:spMkLst>
            <pc:docMk/>
            <pc:sldMk cId="2691525140" sldId="632"/>
            <ac:spMk id="10" creationId="{F5FA90DB-27D8-54B8-501D-EBDEEFC7E379}"/>
          </ac:spMkLst>
        </pc:spChg>
        <pc:picChg chg="add del mod">
          <ac:chgData name="Kelli Roerk" userId="53901aef-faca-464e-b027-396f11b2fd0c" providerId="ADAL" clId="{4D32B5A5-31B5-4710-BF93-B3491F5755A0}" dt="2026-06-30T16:41:38.534" v="2849" actId="478"/>
          <ac:picMkLst>
            <pc:docMk/>
            <pc:sldMk cId="2691525140" sldId="632"/>
            <ac:picMk id="5" creationId="{85DC80B1-BB49-800A-3068-8B73211D30BF}"/>
          </ac:picMkLst>
        </pc:picChg>
        <pc:picChg chg="add mod">
          <ac:chgData name="Kelli Roerk" userId="53901aef-faca-464e-b027-396f11b2fd0c" providerId="ADAL" clId="{4D32B5A5-31B5-4710-BF93-B3491F5755A0}" dt="2026-06-30T17:05:35.975" v="2885" actId="1076"/>
          <ac:picMkLst>
            <pc:docMk/>
            <pc:sldMk cId="2691525140" sldId="632"/>
            <ac:picMk id="7" creationId="{01EDF039-13E0-220C-E3C7-9AB8727CF0E2}"/>
          </ac:picMkLst>
        </pc:picChg>
        <pc:picChg chg="mod">
          <ac:chgData name="Kelli Roerk" userId="53901aef-faca-464e-b027-396f11b2fd0c" providerId="ADAL" clId="{4D32B5A5-31B5-4710-BF93-B3491F5755A0}" dt="2026-06-24T15:14:49.280" v="1418" actId="1076"/>
          <ac:picMkLst>
            <pc:docMk/>
            <pc:sldMk cId="2691525140" sldId="632"/>
            <ac:picMk id="8" creationId="{0BF2167C-3F87-3DEF-6478-38FD5EE86942}"/>
          </ac:picMkLst>
        </pc:picChg>
      </pc:sldChg>
      <pc:sldChg chg="addSp delSp modSp add mod ord modNotesTx">
        <pc:chgData name="Kelli Roerk" userId="53901aef-faca-464e-b027-396f11b2fd0c" providerId="ADAL" clId="{4D32B5A5-31B5-4710-BF93-B3491F5755A0}" dt="2026-06-30T21:56:20.759" v="3951" actId="478"/>
        <pc:sldMkLst>
          <pc:docMk/>
          <pc:sldMk cId="2527131120" sldId="633"/>
        </pc:sldMkLst>
        <pc:spChg chg="mod">
          <ac:chgData name="Kelli Roerk" userId="53901aef-faca-464e-b027-396f11b2fd0c" providerId="ADAL" clId="{4D32B5A5-31B5-4710-BF93-B3491F5755A0}" dt="2026-06-30T21:20:40.703" v="3035" actId="20577"/>
          <ac:spMkLst>
            <pc:docMk/>
            <pc:sldMk cId="2527131120" sldId="633"/>
            <ac:spMk id="2" creationId="{EF9D46C1-8D2D-3D4B-2237-62DA92131250}"/>
          </ac:spMkLst>
        </pc:spChg>
        <pc:spChg chg="del">
          <ac:chgData name="Kelli Roerk" userId="53901aef-faca-464e-b027-396f11b2fd0c" providerId="ADAL" clId="{4D32B5A5-31B5-4710-BF93-B3491F5755A0}" dt="2026-06-30T14:50:00.668" v="1540" actId="478"/>
          <ac:spMkLst>
            <pc:docMk/>
            <pc:sldMk cId="2527131120" sldId="633"/>
            <ac:spMk id="3" creationId="{DC9DAF68-F190-0220-F4CC-67FB5E363E6B}"/>
          </ac:spMkLst>
        </pc:spChg>
        <pc:spChg chg="del mod">
          <ac:chgData name="Kelli Roerk" userId="53901aef-faca-464e-b027-396f11b2fd0c" providerId="ADAL" clId="{4D32B5A5-31B5-4710-BF93-B3491F5755A0}" dt="2026-06-30T14:52:41.719" v="1627" actId="478"/>
          <ac:spMkLst>
            <pc:docMk/>
            <pc:sldMk cId="2527131120" sldId="633"/>
            <ac:spMk id="4" creationId="{08119BA1-03FC-B585-1209-5E2246185D69}"/>
          </ac:spMkLst>
        </pc:spChg>
        <pc:spChg chg="del mod">
          <ac:chgData name="Kelli Roerk" userId="53901aef-faca-464e-b027-396f11b2fd0c" providerId="ADAL" clId="{4D32B5A5-31B5-4710-BF93-B3491F5755A0}" dt="2026-06-30T21:22:12.626" v="3078" actId="478"/>
          <ac:spMkLst>
            <pc:docMk/>
            <pc:sldMk cId="2527131120" sldId="633"/>
            <ac:spMk id="6" creationId="{B1F3828E-AA84-6177-C2C0-2ADE8B1E4AB3}"/>
          </ac:spMkLst>
        </pc:spChg>
        <pc:spChg chg="add del mod">
          <ac:chgData name="Kelli Roerk" userId="53901aef-faca-464e-b027-396f11b2fd0c" providerId="ADAL" clId="{4D32B5A5-31B5-4710-BF93-B3491F5755A0}" dt="2026-06-30T14:51:05.729" v="1592"/>
          <ac:spMkLst>
            <pc:docMk/>
            <pc:sldMk cId="2527131120" sldId="633"/>
            <ac:spMk id="7" creationId="{8D70336F-A584-A7EE-2F24-9DDDCC39845C}"/>
          </ac:spMkLst>
        </pc:spChg>
        <pc:spChg chg="add mod">
          <ac:chgData name="Kelli Roerk" userId="53901aef-faca-464e-b027-396f11b2fd0c" providerId="ADAL" clId="{4D32B5A5-31B5-4710-BF93-B3491F5755A0}" dt="2026-06-30T21:22:33.766" v="3099" actId="164"/>
          <ac:spMkLst>
            <pc:docMk/>
            <pc:sldMk cId="2527131120" sldId="633"/>
            <ac:spMk id="8" creationId="{C85E2D5A-F947-9BA3-84C6-54971E89E6B3}"/>
          </ac:spMkLst>
        </pc:spChg>
        <pc:spChg chg="add mod">
          <ac:chgData name="Kelli Roerk" userId="53901aef-faca-464e-b027-396f11b2fd0c" providerId="ADAL" clId="{4D32B5A5-31B5-4710-BF93-B3491F5755A0}" dt="2026-06-30T14:54:53.862" v="1762" actId="1076"/>
          <ac:spMkLst>
            <pc:docMk/>
            <pc:sldMk cId="2527131120" sldId="633"/>
            <ac:spMk id="9" creationId="{A23EE3A0-B2E6-B61C-E9D0-95FE9925DCAF}"/>
          </ac:spMkLst>
        </pc:spChg>
        <pc:spChg chg="add mod">
          <ac:chgData name="Kelli Roerk" userId="53901aef-faca-464e-b027-396f11b2fd0c" providerId="ADAL" clId="{4D32B5A5-31B5-4710-BF93-B3491F5755A0}" dt="2026-06-30T21:25:31.505" v="3223" actId="1035"/>
          <ac:spMkLst>
            <pc:docMk/>
            <pc:sldMk cId="2527131120" sldId="633"/>
            <ac:spMk id="10" creationId="{097D4992-23D5-E320-FFD5-E904946E4F0D}"/>
          </ac:spMkLst>
        </pc:spChg>
        <pc:spChg chg="add mod">
          <ac:chgData name="Kelli Roerk" userId="53901aef-faca-464e-b027-396f11b2fd0c" providerId="ADAL" clId="{4D32B5A5-31B5-4710-BF93-B3491F5755A0}" dt="2026-06-30T14:54:53.862" v="1762" actId="1076"/>
          <ac:spMkLst>
            <pc:docMk/>
            <pc:sldMk cId="2527131120" sldId="633"/>
            <ac:spMk id="12" creationId="{995B926C-632E-B83B-4F0C-E7552128A56C}"/>
          </ac:spMkLst>
        </pc:spChg>
        <pc:spChg chg="add mod">
          <ac:chgData name="Kelli Roerk" userId="53901aef-faca-464e-b027-396f11b2fd0c" providerId="ADAL" clId="{4D32B5A5-31B5-4710-BF93-B3491F5755A0}" dt="2026-06-30T21:22:33.766" v="3099" actId="164"/>
          <ac:spMkLst>
            <pc:docMk/>
            <pc:sldMk cId="2527131120" sldId="633"/>
            <ac:spMk id="13" creationId="{2865ACC7-478B-2DFF-F329-CF9CC9935A9E}"/>
          </ac:spMkLst>
        </pc:spChg>
        <pc:spChg chg="add mod">
          <ac:chgData name="Kelli Roerk" userId="53901aef-faca-464e-b027-396f11b2fd0c" providerId="ADAL" clId="{4D32B5A5-31B5-4710-BF93-B3491F5755A0}" dt="2026-06-30T15:32:36.670" v="2101" actId="14100"/>
          <ac:spMkLst>
            <pc:docMk/>
            <pc:sldMk cId="2527131120" sldId="633"/>
            <ac:spMk id="14" creationId="{65375562-2963-8FC5-A438-5F0641D3CA8A}"/>
          </ac:spMkLst>
        </pc:spChg>
        <pc:spChg chg="add del mod">
          <ac:chgData name="Kelli Roerk" userId="53901aef-faca-464e-b027-396f11b2fd0c" providerId="ADAL" clId="{4D32B5A5-31B5-4710-BF93-B3491F5755A0}" dt="2026-06-30T15:31:54.133" v="2093" actId="20577"/>
          <ac:spMkLst>
            <pc:docMk/>
            <pc:sldMk cId="2527131120" sldId="633"/>
            <ac:spMk id="15" creationId="{BEB043FE-375D-5DC0-0706-7B63D76E0215}"/>
          </ac:spMkLst>
        </pc:spChg>
        <pc:spChg chg="add del mod">
          <ac:chgData name="Kelli Roerk" userId="53901aef-faca-464e-b027-396f11b2fd0c" providerId="ADAL" clId="{4D32B5A5-31B5-4710-BF93-B3491F5755A0}" dt="2026-06-30T15:32:20.407" v="2099" actId="207"/>
          <ac:spMkLst>
            <pc:docMk/>
            <pc:sldMk cId="2527131120" sldId="633"/>
            <ac:spMk id="16" creationId="{A8F91FE6-2053-ACE9-4B7B-EA9D3AB260C2}"/>
          </ac:spMkLst>
        </pc:spChg>
        <pc:spChg chg="add del mod">
          <ac:chgData name="Kelli Roerk" userId="53901aef-faca-464e-b027-396f11b2fd0c" providerId="ADAL" clId="{4D32B5A5-31B5-4710-BF93-B3491F5755A0}" dt="2026-06-30T15:31:43.711" v="2086" actId="478"/>
          <ac:spMkLst>
            <pc:docMk/>
            <pc:sldMk cId="2527131120" sldId="633"/>
            <ac:spMk id="17" creationId="{91ED5C09-06C7-0625-A827-2E6054D57FAE}"/>
          </ac:spMkLst>
        </pc:spChg>
        <pc:spChg chg="add mod">
          <ac:chgData name="Kelli Roerk" userId="53901aef-faca-464e-b027-396f11b2fd0c" providerId="ADAL" clId="{4D32B5A5-31B5-4710-BF93-B3491F5755A0}" dt="2026-06-30T15:32:34.237" v="2100" actId="14100"/>
          <ac:spMkLst>
            <pc:docMk/>
            <pc:sldMk cId="2527131120" sldId="633"/>
            <ac:spMk id="18" creationId="{8825F158-E28F-F926-DCCC-291318B5433F}"/>
          </ac:spMkLst>
        </pc:spChg>
        <pc:spChg chg="mod">
          <ac:chgData name="Kelli Roerk" userId="53901aef-faca-464e-b027-396f11b2fd0c" providerId="ADAL" clId="{4D32B5A5-31B5-4710-BF93-B3491F5755A0}" dt="2026-06-30T21:22:33.766" v="3099" actId="164"/>
          <ac:spMkLst>
            <pc:docMk/>
            <pc:sldMk cId="2527131120" sldId="633"/>
            <ac:spMk id="20" creationId="{A7F15BE4-251E-0546-2CC6-26E6A5763D85}"/>
          </ac:spMkLst>
        </pc:spChg>
        <pc:spChg chg="mod">
          <ac:chgData name="Kelli Roerk" userId="53901aef-faca-464e-b027-396f11b2fd0c" providerId="ADAL" clId="{4D32B5A5-31B5-4710-BF93-B3491F5755A0}" dt="2026-06-30T21:23:06.596" v="3151" actId="164"/>
          <ac:spMkLst>
            <pc:docMk/>
            <pc:sldMk cId="2527131120" sldId="633"/>
            <ac:spMk id="21" creationId="{2C407CF8-E3EB-2086-AEA5-C2894FE47862}"/>
          </ac:spMkLst>
        </pc:spChg>
        <pc:spChg chg="mod">
          <ac:chgData name="Kelli Roerk" userId="53901aef-faca-464e-b027-396f11b2fd0c" providerId="ADAL" clId="{4D32B5A5-31B5-4710-BF93-B3491F5755A0}" dt="2026-06-30T21:23:06.596" v="3151" actId="164"/>
          <ac:spMkLst>
            <pc:docMk/>
            <pc:sldMk cId="2527131120" sldId="633"/>
            <ac:spMk id="22" creationId="{B1FFF201-3CE1-35A1-BFB3-5516AE947363}"/>
          </ac:spMkLst>
        </pc:spChg>
        <pc:spChg chg="mod">
          <ac:chgData name="Kelli Roerk" userId="53901aef-faca-464e-b027-396f11b2fd0c" providerId="ADAL" clId="{4D32B5A5-31B5-4710-BF93-B3491F5755A0}" dt="2026-06-30T21:23:06.596" v="3151" actId="164"/>
          <ac:spMkLst>
            <pc:docMk/>
            <pc:sldMk cId="2527131120" sldId="633"/>
            <ac:spMk id="24" creationId="{9415C5DD-D843-832B-E8F5-F4EA9773E34B}"/>
          </ac:spMkLst>
        </pc:spChg>
        <pc:spChg chg="mod">
          <ac:chgData name="Kelli Roerk" userId="53901aef-faca-464e-b027-396f11b2fd0c" providerId="ADAL" clId="{4D32B5A5-31B5-4710-BF93-B3491F5755A0}" dt="2026-06-30T21:25:33.145" v="3226" actId="1035"/>
          <ac:spMkLst>
            <pc:docMk/>
            <pc:sldMk cId="2527131120" sldId="633"/>
            <ac:spMk id="25" creationId="{D43FF034-BF78-C3A3-6FA6-B164CB3FAEC4}"/>
          </ac:spMkLst>
        </pc:spChg>
        <pc:spChg chg="mod">
          <ac:chgData name="Kelli Roerk" userId="53901aef-faca-464e-b027-396f11b2fd0c" providerId="ADAL" clId="{4D32B5A5-31B5-4710-BF93-B3491F5755A0}" dt="2026-06-30T21:23:23.408" v="3181" actId="164"/>
          <ac:spMkLst>
            <pc:docMk/>
            <pc:sldMk cId="2527131120" sldId="633"/>
            <ac:spMk id="27" creationId="{B747F1D1-89A5-7E7E-B7AA-8D374A030973}"/>
          </ac:spMkLst>
        </pc:spChg>
        <pc:spChg chg="mod">
          <ac:chgData name="Kelli Roerk" userId="53901aef-faca-464e-b027-396f11b2fd0c" providerId="ADAL" clId="{4D32B5A5-31B5-4710-BF93-B3491F5755A0}" dt="2026-06-30T21:25:42.579" v="3228" actId="113"/>
          <ac:spMkLst>
            <pc:docMk/>
            <pc:sldMk cId="2527131120" sldId="633"/>
            <ac:spMk id="28" creationId="{3C7F9F0C-9C44-CF6E-F9F0-DC1958AFF4C4}"/>
          </ac:spMkLst>
        </pc:spChg>
        <pc:spChg chg="mod">
          <ac:chgData name="Kelli Roerk" userId="53901aef-faca-464e-b027-396f11b2fd0c" providerId="ADAL" clId="{4D32B5A5-31B5-4710-BF93-B3491F5755A0}" dt="2026-06-30T21:23:06.596" v="3151" actId="164"/>
          <ac:spMkLst>
            <pc:docMk/>
            <pc:sldMk cId="2527131120" sldId="633"/>
            <ac:spMk id="31" creationId="{D7E0577D-8A3F-D260-27A9-69969C8CE779}"/>
          </ac:spMkLst>
        </pc:spChg>
        <pc:spChg chg="mod">
          <ac:chgData name="Kelli Roerk" userId="53901aef-faca-464e-b027-396f11b2fd0c" providerId="ADAL" clId="{4D32B5A5-31B5-4710-BF93-B3491F5755A0}" dt="2026-06-30T21:22:33.766" v="3099" actId="164"/>
          <ac:spMkLst>
            <pc:docMk/>
            <pc:sldMk cId="2527131120" sldId="633"/>
            <ac:spMk id="32" creationId="{588DDE29-AB49-9183-FA62-2268369FBF4E}"/>
          </ac:spMkLst>
        </pc:spChg>
        <pc:spChg chg="mod">
          <ac:chgData name="Kelli Roerk" userId="53901aef-faca-464e-b027-396f11b2fd0c" providerId="ADAL" clId="{4D32B5A5-31B5-4710-BF93-B3491F5755A0}" dt="2026-06-30T21:23:23.408" v="3181" actId="164"/>
          <ac:spMkLst>
            <pc:docMk/>
            <pc:sldMk cId="2527131120" sldId="633"/>
            <ac:spMk id="40" creationId="{7C07B20E-4D81-5BA6-F95B-3FDF6D8489A2}"/>
          </ac:spMkLst>
        </pc:spChg>
        <pc:spChg chg="mod">
          <ac:chgData name="Kelli Roerk" userId="53901aef-faca-464e-b027-396f11b2fd0c" providerId="ADAL" clId="{4D32B5A5-31B5-4710-BF93-B3491F5755A0}" dt="2026-06-30T21:23:23.408" v="3181" actId="164"/>
          <ac:spMkLst>
            <pc:docMk/>
            <pc:sldMk cId="2527131120" sldId="633"/>
            <ac:spMk id="41" creationId="{7586821A-9685-8B93-FD2A-75451F35D040}"/>
          </ac:spMkLst>
        </pc:spChg>
        <pc:grpChg chg="add mod">
          <ac:chgData name="Kelli Roerk" userId="53901aef-faca-464e-b027-396f11b2fd0c" providerId="ADAL" clId="{4D32B5A5-31B5-4710-BF93-B3491F5755A0}" dt="2026-06-30T21:22:38.239" v="3142" actId="1036"/>
          <ac:grpSpMkLst>
            <pc:docMk/>
            <pc:sldMk cId="2527131120" sldId="633"/>
            <ac:grpSpMk id="3" creationId="{CF72D9D9-A9EA-AD46-B176-3343DA3F5358}"/>
          </ac:grpSpMkLst>
        </pc:grpChg>
        <pc:grpChg chg="add mod">
          <ac:chgData name="Kelli Roerk" userId="53901aef-faca-464e-b027-396f11b2fd0c" providerId="ADAL" clId="{4D32B5A5-31B5-4710-BF93-B3491F5755A0}" dt="2026-06-30T21:22:48.692" v="3150" actId="164"/>
          <ac:grpSpMkLst>
            <pc:docMk/>
            <pc:sldMk cId="2527131120" sldId="633"/>
            <ac:grpSpMk id="4" creationId="{D30D8927-3B8D-4189-25EB-B7B02FC4E9FC}"/>
          </ac:grpSpMkLst>
        </pc:grpChg>
        <pc:grpChg chg="add mod">
          <ac:chgData name="Kelli Roerk" userId="53901aef-faca-464e-b027-396f11b2fd0c" providerId="ADAL" clId="{4D32B5A5-31B5-4710-BF93-B3491F5755A0}" dt="2026-06-30T21:23:11.008" v="3180" actId="1036"/>
          <ac:grpSpMkLst>
            <pc:docMk/>
            <pc:sldMk cId="2527131120" sldId="633"/>
            <ac:grpSpMk id="5" creationId="{6CE4E92F-87AD-7315-E17D-63B2388910E7}"/>
          </ac:grpSpMkLst>
        </pc:grpChg>
        <pc:grpChg chg="add mod">
          <ac:chgData name="Kelli Roerk" userId="53901aef-faca-464e-b027-396f11b2fd0c" providerId="ADAL" clId="{4D32B5A5-31B5-4710-BF93-B3491F5755A0}" dt="2026-06-30T21:23:32.445" v="3210" actId="1038"/>
          <ac:grpSpMkLst>
            <pc:docMk/>
            <pc:sldMk cId="2527131120" sldId="633"/>
            <ac:grpSpMk id="9" creationId="{A5A87A37-28D2-8776-A01B-C1DE8EE77E03}"/>
          </ac:grpSpMkLst>
        </pc:grpChg>
        <pc:picChg chg="mod">
          <ac:chgData name="Kelli Roerk" userId="53901aef-faca-464e-b027-396f11b2fd0c" providerId="ADAL" clId="{4D32B5A5-31B5-4710-BF93-B3491F5755A0}" dt="2026-06-30T21:18:56.543" v="2991" actId="1076"/>
          <ac:picMkLst>
            <pc:docMk/>
            <pc:sldMk cId="2527131120" sldId="633"/>
            <ac:picMk id="7" creationId="{33EB159A-27A0-6698-6095-25EA83C18FCA}"/>
          </ac:picMkLst>
        </pc:picChg>
        <pc:cxnChg chg="add del mod">
          <ac:chgData name="Kelli Roerk" userId="53901aef-faca-464e-b027-396f11b2fd0c" providerId="ADAL" clId="{4D32B5A5-31B5-4710-BF93-B3491F5755A0}" dt="2026-06-30T21:56:18.685" v="3949" actId="478"/>
          <ac:cxnSpMkLst>
            <pc:docMk/>
            <pc:sldMk cId="2527131120" sldId="633"/>
            <ac:cxnSpMk id="12" creationId="{122722E6-E693-F898-66BA-8979884065BE}"/>
          </ac:cxnSpMkLst>
        </pc:cxnChg>
        <pc:cxnChg chg="add del mod">
          <ac:chgData name="Kelli Roerk" userId="53901aef-faca-464e-b027-396f11b2fd0c" providerId="ADAL" clId="{4D32B5A5-31B5-4710-BF93-B3491F5755A0}" dt="2026-06-30T21:56:20.093" v="3950" actId="478"/>
          <ac:cxnSpMkLst>
            <pc:docMk/>
            <pc:sldMk cId="2527131120" sldId="633"/>
            <ac:cxnSpMk id="14" creationId="{529B0077-ED8C-3452-1386-4FB9391D1F6B}"/>
          </ac:cxnSpMkLst>
        </pc:cxnChg>
        <pc:cxnChg chg="add del mod">
          <ac:chgData name="Kelli Roerk" userId="53901aef-faca-464e-b027-396f11b2fd0c" providerId="ADAL" clId="{4D32B5A5-31B5-4710-BF93-B3491F5755A0}" dt="2026-06-30T21:56:20.759" v="3951" actId="478"/>
          <ac:cxnSpMkLst>
            <pc:docMk/>
            <pc:sldMk cId="2527131120" sldId="633"/>
            <ac:cxnSpMk id="15" creationId="{37EAAB10-ACE5-3B32-1107-A04861A7BC07}"/>
          </ac:cxnSpMkLst>
        </pc:cxnChg>
        <pc:cxnChg chg="add mod">
          <ac:chgData name="Kelli Roerk" userId="53901aef-faca-464e-b027-396f11b2fd0c" providerId="ADAL" clId="{4D32B5A5-31B5-4710-BF93-B3491F5755A0}" dt="2026-06-30T21:56:12.259" v="3948" actId="1037"/>
          <ac:cxnSpMkLst>
            <pc:docMk/>
            <pc:sldMk cId="2527131120" sldId="633"/>
            <ac:cxnSpMk id="16" creationId="{A1BAF386-D4B7-EEC7-479C-3DC448042B58}"/>
          </ac:cxnSpMkLst>
        </pc:cxnChg>
      </pc:sldChg>
      <pc:sldChg chg="addSp modSp add mod setBg">
        <pc:chgData name="Kelli Roerk" userId="53901aef-faca-464e-b027-396f11b2fd0c" providerId="ADAL" clId="{4D32B5A5-31B5-4710-BF93-B3491F5755A0}" dt="2026-06-30T21:29:45.639" v="3264" actId="255"/>
        <pc:sldMkLst>
          <pc:docMk/>
          <pc:sldMk cId="1815035970" sldId="637"/>
        </pc:sldMkLst>
        <pc:spChg chg="mod">
          <ac:chgData name="Kelli Roerk" userId="53901aef-faca-464e-b027-396f11b2fd0c" providerId="ADAL" clId="{4D32B5A5-31B5-4710-BF93-B3491F5755A0}" dt="2026-06-30T16:34:24.491" v="2792" actId="20577"/>
          <ac:spMkLst>
            <pc:docMk/>
            <pc:sldMk cId="1815035970" sldId="637"/>
            <ac:spMk id="2" creationId="{9AF1E9BA-9084-4E71-787A-29B9B911AE51}"/>
          </ac:spMkLst>
        </pc:spChg>
        <pc:spChg chg="add mod">
          <ac:chgData name="Kelli Roerk" userId="53901aef-faca-464e-b027-396f11b2fd0c" providerId="ADAL" clId="{4D32B5A5-31B5-4710-BF93-B3491F5755A0}" dt="2026-06-30T21:29:39.245" v="3263" actId="255"/>
          <ac:spMkLst>
            <pc:docMk/>
            <pc:sldMk cId="1815035970" sldId="637"/>
            <ac:spMk id="8" creationId="{73BB1CAC-0854-794C-671C-823A65B78A9E}"/>
          </ac:spMkLst>
        </pc:spChg>
        <pc:spChg chg="add mod">
          <ac:chgData name="Kelli Roerk" userId="53901aef-faca-464e-b027-396f11b2fd0c" providerId="ADAL" clId="{4D32B5A5-31B5-4710-BF93-B3491F5755A0}" dt="2026-06-30T21:29:45.639" v="3264" actId="255"/>
          <ac:spMkLst>
            <pc:docMk/>
            <pc:sldMk cId="1815035970" sldId="637"/>
            <ac:spMk id="10" creationId="{402F161D-4A91-3231-7EFF-42C624EE686D}"/>
          </ac:spMkLst>
        </pc:spChg>
      </pc:sldChg>
      <pc:sldChg chg="add del">
        <pc:chgData name="Kelli Roerk" userId="53901aef-faca-464e-b027-396f11b2fd0c" providerId="ADAL" clId="{4D32B5A5-31B5-4710-BF93-B3491F5755A0}" dt="2026-06-30T16:32:42.682" v="2765" actId="2696"/>
        <pc:sldMkLst>
          <pc:docMk/>
          <pc:sldMk cId="1708214665" sldId="638"/>
        </pc:sldMkLst>
      </pc:sldChg>
      <pc:sldMasterChg chg="modSldLayout">
        <pc:chgData name="Kelli Roerk" userId="53901aef-faca-464e-b027-396f11b2fd0c" providerId="ADAL" clId="{4D32B5A5-31B5-4710-BF93-B3491F5755A0}" dt="2026-06-23T20:02:06.955" v="152" actId="478"/>
        <pc:sldMasterMkLst>
          <pc:docMk/>
          <pc:sldMasterMk cId="1172493206" sldId="2147483648"/>
        </pc:sldMasterMkLst>
        <pc:sldLayoutChg chg="modSp mod">
          <pc:chgData name="Kelli Roerk" userId="53901aef-faca-464e-b027-396f11b2fd0c" providerId="ADAL" clId="{4D32B5A5-31B5-4710-BF93-B3491F5755A0}" dt="2026-06-23T20:01:27.304" v="150"/>
          <pc:sldLayoutMkLst>
            <pc:docMk/>
            <pc:sldMasterMk cId="1172493206" sldId="2147483648"/>
            <pc:sldLayoutMk cId="515935923" sldId="2147483649"/>
          </pc:sldLayoutMkLst>
          <pc:spChg chg="mod">
            <ac:chgData name="Kelli Roerk" userId="53901aef-faca-464e-b027-396f11b2fd0c" providerId="ADAL" clId="{4D32B5A5-31B5-4710-BF93-B3491F5755A0}" dt="2026-06-23T20:01:27.304" v="150"/>
            <ac:spMkLst>
              <pc:docMk/>
              <pc:sldMasterMk cId="1172493206" sldId="2147483648"/>
              <pc:sldLayoutMk cId="515935923" sldId="2147483649"/>
              <ac:spMk id="7" creationId="{26501C35-120B-9ACB-CF9C-38C82BC57239}"/>
            </ac:spMkLst>
          </pc:spChg>
        </pc:sldLayoutChg>
        <pc:sldLayoutChg chg="delSp modSp mod">
          <pc:chgData name="Kelli Roerk" userId="53901aef-faca-464e-b027-396f11b2fd0c" providerId="ADAL" clId="{4D32B5A5-31B5-4710-BF93-B3491F5755A0}" dt="2026-06-23T20:02:06.955" v="152" actId="478"/>
          <pc:sldLayoutMkLst>
            <pc:docMk/>
            <pc:sldMasterMk cId="1172493206" sldId="2147483648"/>
            <pc:sldLayoutMk cId="2839516534" sldId="2147483655"/>
          </pc:sldLayoutMkLst>
          <pc:spChg chg="mod">
            <ac:chgData name="Kelli Roerk" userId="53901aef-faca-464e-b027-396f11b2fd0c" providerId="ADAL" clId="{4D32B5A5-31B5-4710-BF93-B3491F5755A0}" dt="2026-06-23T19:58:46.265" v="139"/>
            <ac:spMkLst>
              <pc:docMk/>
              <pc:sldMasterMk cId="1172493206" sldId="2147483648"/>
              <pc:sldLayoutMk cId="2839516534" sldId="2147483655"/>
              <ac:spMk id="8" creationId="{78C20283-4424-26E1-355E-493232FAD177}"/>
            </ac:spMkLst>
          </pc:sp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6A3D580-1B44-C093-CC0C-C7E726F8A84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B5D25EC-8055-6D16-F860-968E1C449ED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A69D60E-1CA8-4BC9-B063-043FDCF1ED77}" type="datetimeFigureOut">
              <a:rPr lang="en-US" smtClean="0"/>
              <a:t>7/1/2026</a:t>
            </a:fld>
            <a:endParaRPr lang="en-US"/>
          </a:p>
        </p:txBody>
      </p:sp>
      <p:sp>
        <p:nvSpPr>
          <p:cNvPr id="4" name="Footer Placeholder 3">
            <a:extLst>
              <a:ext uri="{FF2B5EF4-FFF2-40B4-BE49-F238E27FC236}">
                <a16:creationId xmlns:a16="http://schemas.microsoft.com/office/drawing/2014/main" id="{313A2A5A-6DA8-641E-D59D-2CD2C84A3BE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5BCDD69-C43B-A74D-104A-BEB080D8407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AF6F38-A73B-4FE2-B56B-0B6238D8557F}" type="slidenum">
              <a:rPr lang="en-US" smtClean="0"/>
              <a:t>‹#›</a:t>
            </a:fld>
            <a:endParaRPr lang="en-US"/>
          </a:p>
        </p:txBody>
      </p:sp>
    </p:spTree>
    <p:extLst>
      <p:ext uri="{BB962C8B-B14F-4D97-AF65-F5344CB8AC3E}">
        <p14:creationId xmlns:p14="http://schemas.microsoft.com/office/powerpoint/2010/main" val="11421491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B0A580-FD0A-419B-B054-246410C7BE76}" type="datetimeFigureOut">
              <a:rPr lang="en-US" smtClean="0"/>
              <a:t>7/1/2026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10510D-271E-45ED-B5ED-530FB96C0B2D}" type="slidenum">
              <a:rPr lang="en-US" smtClean="0"/>
              <a:t>‹#›</a:t>
            </a:fld>
            <a:endParaRPr lang="en-US"/>
          </a:p>
        </p:txBody>
      </p:sp>
    </p:spTree>
    <p:extLst>
      <p:ext uri="{BB962C8B-B14F-4D97-AF65-F5344CB8AC3E}">
        <p14:creationId xmlns:p14="http://schemas.microsoft.com/office/powerpoint/2010/main" val="5587564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u="none" strike="noStrike" kern="1200" dirty="0">
                <a:solidFill>
                  <a:schemeClr val="tx1"/>
                </a:solidFill>
                <a:effectLst/>
                <a:latin typeface="+mn-lt"/>
                <a:ea typeface="+mn-ea"/>
                <a:cs typeface="+mn-cs"/>
              </a:rPr>
              <a:t>Welcome the audience. Thank them for coming.</a:t>
            </a:r>
          </a:p>
          <a:p>
            <a:pPr marL="171450" lvl="0" indent="-171450">
              <a:buFont typeface="Arial" panose="020B0604020202020204" pitchFamily="34" charset="0"/>
              <a:buChar char="•"/>
            </a:pPr>
            <a:r>
              <a:rPr lang="en-US" sz="1200" u="none" strike="noStrike" kern="1200" dirty="0">
                <a:solidFill>
                  <a:schemeClr val="tx1"/>
                </a:solidFill>
                <a:effectLst/>
                <a:latin typeface="+mn-lt"/>
                <a:ea typeface="+mn-ea"/>
                <a:cs typeface="+mn-cs"/>
              </a:rPr>
              <a:t>Introduce yourself and your role. Mention how long you've served on the city commission.</a:t>
            </a:r>
          </a:p>
          <a:p>
            <a:pPr marL="171450" lvl="0" indent="-171450">
              <a:buFont typeface="Arial" panose="020B0604020202020204" pitchFamily="34" charset="0"/>
              <a:buChar char="•"/>
            </a:pPr>
            <a:r>
              <a:rPr lang="en-US" sz="1200" u="none" strike="noStrike" kern="1200" dirty="0">
                <a:solidFill>
                  <a:schemeClr val="tx1"/>
                </a:solidFill>
                <a:effectLst/>
                <a:latin typeface="+mn-lt"/>
                <a:ea typeface="+mn-ea"/>
                <a:cs typeface="+mn-cs"/>
              </a:rPr>
              <a:t>Frame the next 15 minutes. </a:t>
            </a:r>
          </a:p>
          <a:p>
            <a:pPr marL="628650" lvl="1" indent="-171450">
              <a:buFont typeface="Arial" panose="020B0604020202020204" pitchFamily="34" charset="0"/>
              <a:buChar char="•"/>
            </a:pPr>
            <a:r>
              <a:rPr lang="en-US" sz="1200" u="none" strike="noStrike" kern="1200" dirty="0">
                <a:solidFill>
                  <a:schemeClr val="tx1"/>
                </a:solidFill>
                <a:effectLst/>
                <a:latin typeface="+mn-lt"/>
                <a:ea typeface="+mn-ea"/>
                <a:cs typeface="+mn-cs"/>
              </a:rPr>
              <a:t>There is a constitutional amendment on the November ballot that would change how our city is funded. </a:t>
            </a:r>
          </a:p>
          <a:p>
            <a:pPr marL="628650" lvl="1" indent="-171450">
              <a:buFont typeface="Arial" panose="020B0604020202020204" pitchFamily="34" charset="0"/>
              <a:buChar char="•"/>
            </a:pPr>
            <a:r>
              <a:rPr lang="en-US" sz="1200" u="none" strike="noStrike" kern="1200" dirty="0">
                <a:solidFill>
                  <a:schemeClr val="tx1"/>
                </a:solidFill>
                <a:effectLst/>
                <a:latin typeface="+mn-lt"/>
                <a:ea typeface="+mn-ea"/>
                <a:cs typeface="+mn-cs"/>
              </a:rPr>
              <a:t>We’re going to walk through what the amendment actually does and what the data says it would cost our community.</a:t>
            </a:r>
          </a:p>
          <a:p>
            <a:pPr marL="171450" lvl="0" indent="-171450">
              <a:buFont typeface="Arial" panose="020B0604020202020204" pitchFamily="34" charset="0"/>
              <a:buChar char="•"/>
            </a:pPr>
            <a:r>
              <a:rPr lang="en-US" sz="1200" b="1" u="none" strike="noStrike" kern="1200" dirty="0">
                <a:solidFill>
                  <a:schemeClr val="tx1"/>
                </a:solidFill>
                <a:effectLst/>
                <a:latin typeface="+mn-lt"/>
                <a:ea typeface="+mn-ea"/>
                <a:cs typeface="+mn-cs"/>
              </a:rPr>
              <a:t>Note: Speaking in your personal capacity.</a:t>
            </a:r>
          </a:p>
          <a:p>
            <a:endParaRPr lang="en-US" dirty="0"/>
          </a:p>
        </p:txBody>
      </p:sp>
      <p:sp>
        <p:nvSpPr>
          <p:cNvPr id="4" name="Slide Number Placeholder 3"/>
          <p:cNvSpPr>
            <a:spLocks noGrp="1"/>
          </p:cNvSpPr>
          <p:nvPr>
            <p:ph type="sldNum" sz="quarter" idx="5"/>
          </p:nvPr>
        </p:nvSpPr>
        <p:spPr/>
        <p:txBody>
          <a:bodyPr/>
          <a:lstStyle/>
          <a:p>
            <a:fld id="{4310510D-271E-45ED-B5ED-530FB96C0B2D}" type="slidenum">
              <a:rPr lang="en-US" smtClean="0"/>
              <a:t>1</a:t>
            </a:fld>
            <a:endParaRPr lang="en-US"/>
          </a:p>
        </p:txBody>
      </p:sp>
    </p:spTree>
    <p:extLst>
      <p:ext uri="{BB962C8B-B14F-4D97-AF65-F5344CB8AC3E}">
        <p14:creationId xmlns:p14="http://schemas.microsoft.com/office/powerpoint/2010/main" val="6416339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5000"/>
              </a:lnSpc>
              <a:spcBef>
                <a:spcPts val="0"/>
              </a:spcBef>
              <a:spcAft>
                <a:spcPts val="800"/>
              </a:spcAft>
              <a:buSzPts val="1000"/>
              <a:buFont typeface="Symbol" panose="05050102010706020507" pitchFamily="18" charset="2"/>
              <a:buChar char=""/>
              <a:tabLst>
                <a:tab pos="457200" algn="l"/>
              </a:tabLst>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Some have suggested sales taxes could fill the gap, but the math just doesn't work.</a:t>
            </a:r>
          </a:p>
          <a:p>
            <a:pPr marL="342900" marR="0" lvl="0" indent="-342900">
              <a:lnSpc>
                <a:spcPct val="115000"/>
              </a:lnSpc>
              <a:spcBef>
                <a:spcPts val="0"/>
              </a:spcBef>
              <a:spcAft>
                <a:spcPts val="800"/>
              </a:spcAft>
              <a:buSzPts val="1000"/>
              <a:buFont typeface="Symbol" panose="05050102010706020507" pitchFamily="18" charset="2"/>
              <a:buChar char=""/>
              <a:tabLst>
                <a:tab pos="457200" algn="l"/>
              </a:tabLst>
            </a:pPr>
            <a:r>
              <a:rPr lang="en-US" dirty="0"/>
              <a:t>65 of 67 Florida counties already levy a local surtax, and most have no room left to raise it.</a:t>
            </a:r>
          </a:p>
          <a:p>
            <a:pPr marL="342900" marR="0" lvl="0" indent="-342900">
              <a:lnSpc>
                <a:spcPct val="115000"/>
              </a:lnSpc>
              <a:spcBef>
                <a:spcPts val="0"/>
              </a:spcBef>
              <a:spcAft>
                <a:spcPts val="800"/>
              </a:spcAft>
              <a:buSzPts val="1000"/>
              <a:buFont typeface="Symbol" panose="05050102010706020507" pitchFamily="18" charset="2"/>
              <a:buChar char=""/>
              <a:tabLst>
                <a:tab pos="457200" algn="l"/>
              </a:tabLst>
            </a:pPr>
            <a:r>
              <a:rPr lang="en-US" dirty="0"/>
              <a:t>Once counties hit the ceiling, the pressure moves to the state to raise the state sales tax.</a:t>
            </a:r>
          </a:p>
          <a:p>
            <a:pPr marL="342900" marR="0" lvl="0" indent="-342900">
              <a:lnSpc>
                <a:spcPct val="115000"/>
              </a:lnSpc>
              <a:spcBef>
                <a:spcPts val="0"/>
              </a:spcBef>
              <a:spcAft>
                <a:spcPts val="800"/>
              </a:spcAft>
              <a:buSzPts val="1000"/>
              <a:buFont typeface="Symbol" panose="05050102010706020507" pitchFamily="18" charset="2"/>
              <a:buChar char=""/>
              <a:tabLst>
                <a:tab pos="457200" algn="l"/>
              </a:tabLst>
            </a:pPr>
            <a:r>
              <a:rPr lang="en-US" dirty="0"/>
              <a:t>In fact, the Tax Foundation found that sales taxes would need to be 15% to fully replace property taxes.</a:t>
            </a:r>
          </a:p>
          <a:p>
            <a:pPr marL="342900" marR="0" lvl="0" indent="-342900">
              <a:lnSpc>
                <a:spcPct val="115000"/>
              </a:lnSpc>
              <a:spcBef>
                <a:spcPts val="0"/>
              </a:spcBef>
              <a:spcAft>
                <a:spcPts val="800"/>
              </a:spcAft>
              <a:buSzPts val="1000"/>
              <a:buFont typeface="Symbol" panose="05050102010706020507" pitchFamily="18" charset="2"/>
              <a:buChar char=""/>
              <a:tabLst>
                <a:tab pos="457200" algn="l"/>
              </a:tabLst>
            </a:pPr>
            <a:r>
              <a:rPr lang="en-US" dirty="0"/>
              <a:t>And here's the bigger problem — sales taxes collapse in downturns. They fell sharply in 2008 and again during COVID.</a:t>
            </a:r>
          </a:p>
          <a:p>
            <a:pPr marL="342900" marR="0" lvl="0" indent="-342900">
              <a:lnSpc>
                <a:spcPct val="115000"/>
              </a:lnSpc>
              <a:spcBef>
                <a:spcPts val="0"/>
              </a:spcBef>
              <a:spcAft>
                <a:spcPts val="800"/>
              </a:spcAft>
              <a:buSzPts val="1000"/>
              <a:buFont typeface="Symbol" panose="05050102010706020507" pitchFamily="18" charset="2"/>
              <a:buChar char=""/>
              <a:tabLst>
                <a:tab pos="457200" algn="l"/>
              </a:tabLst>
            </a:pPr>
            <a:r>
              <a:rPr lang="en-US" dirty="0"/>
              <a:t>Property taxes, on the other hand, have historically been stable and predictable through both.</a:t>
            </a:r>
          </a:p>
          <a:p>
            <a:pPr marL="342900" marR="0" lvl="0" indent="-342900">
              <a:lnSpc>
                <a:spcPct val="115000"/>
              </a:lnSpc>
              <a:spcBef>
                <a:spcPts val="0"/>
              </a:spcBef>
              <a:spcAft>
                <a:spcPts val="800"/>
              </a:spcAft>
              <a:buSzPts val="1000"/>
              <a:buFont typeface="Symbol" panose="05050102010706020507" pitchFamily="18" charset="2"/>
              <a:buChar char=""/>
              <a:tabLst>
                <a:tab pos="457200" algn="l"/>
              </a:tabLst>
            </a:pPr>
            <a:r>
              <a:rPr lang="en-US" dirty="0"/>
              <a:t>You can't fund 911 with a revenue source that disappears in a recession.</a:t>
            </a:r>
          </a:p>
        </p:txBody>
      </p:sp>
      <p:sp>
        <p:nvSpPr>
          <p:cNvPr id="4" name="Slide Number Placeholder 3"/>
          <p:cNvSpPr>
            <a:spLocks noGrp="1"/>
          </p:cNvSpPr>
          <p:nvPr>
            <p:ph type="sldNum" sz="quarter" idx="5"/>
          </p:nvPr>
        </p:nvSpPr>
        <p:spPr/>
        <p:txBody>
          <a:bodyPr/>
          <a:lstStyle/>
          <a:p>
            <a:fld id="{4310510D-271E-45ED-B5ED-530FB96C0B2D}" type="slidenum">
              <a:rPr lang="en-US" smtClean="0"/>
              <a:t>10</a:t>
            </a:fld>
            <a:endParaRPr lang="en-US"/>
          </a:p>
        </p:txBody>
      </p:sp>
    </p:spTree>
    <p:extLst>
      <p:ext uri="{BB962C8B-B14F-4D97-AF65-F5344CB8AC3E}">
        <p14:creationId xmlns:p14="http://schemas.microsoft.com/office/powerpoint/2010/main" val="2470270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5000"/>
              </a:lnSpc>
              <a:spcBef>
                <a:spcPts val="0"/>
              </a:spcBef>
              <a:spcAft>
                <a:spcPts val="800"/>
              </a:spcAft>
              <a:buSzPts val="1000"/>
              <a:buFont typeface="Symbol" panose="05050102010706020507" pitchFamily="18"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So, when you put it all together, here’s the bottom line of this proposed amendment.</a:t>
            </a:r>
          </a:p>
          <a:p>
            <a:pPr marL="342900" marR="0" lvl="0" indent="-342900">
              <a:lnSpc>
                <a:spcPct val="115000"/>
              </a:lnSpc>
              <a:spcBef>
                <a:spcPts val="0"/>
              </a:spcBef>
              <a:spcAft>
                <a:spcPts val="800"/>
              </a:spcAft>
              <a:buSzPts val="1000"/>
              <a:buFont typeface="Symbol" panose="05050102010706020507" pitchFamily="18"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It's not a tax cut. It's a tax shift. The cost of running a city doesn't go away; it just moves to someone else's bill.</a:t>
            </a:r>
          </a:p>
          <a:p>
            <a:pPr marL="342900" marR="0" lvl="0" indent="-342900">
              <a:lnSpc>
                <a:spcPct val="115000"/>
              </a:lnSpc>
              <a:spcBef>
                <a:spcPts val="0"/>
              </a:spcBef>
              <a:spcAft>
                <a:spcPts val="800"/>
              </a:spcAft>
              <a:buSzPts val="1000"/>
              <a:buFont typeface="Symbol" panose="05050102010706020507" pitchFamily="18"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It doesn't protect public safety. It slashes it. Without the revenue to back it up.</a:t>
            </a:r>
          </a:p>
          <a:p>
            <a:pPr marL="342900" marR="0" lvl="0" indent="-342900">
              <a:lnSpc>
                <a:spcPct val="115000"/>
              </a:lnSpc>
              <a:spcBef>
                <a:spcPts val="0"/>
              </a:spcBef>
              <a:spcAft>
                <a:spcPts val="800"/>
              </a:spcAft>
              <a:buSzPts val="1000"/>
              <a:buFont typeface="Symbol" panose="05050102010706020507" pitchFamily="18"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And it doesn't empower communities. It makes them dependent on the state.</a:t>
            </a:r>
          </a:p>
          <a:p>
            <a:pPr marL="342900" marR="0" lvl="0" indent="-342900">
              <a:lnSpc>
                <a:spcPct val="115000"/>
              </a:lnSpc>
              <a:spcBef>
                <a:spcPts val="0"/>
              </a:spcBef>
              <a:spcAft>
                <a:spcPts val="800"/>
              </a:spcAft>
              <a:buSzPts val="1000"/>
              <a:buFont typeface="Symbol" panose="05050102010706020507" pitchFamily="18"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That's the choice in front of Florida. And that's why this conversation matters.</a:t>
            </a:r>
          </a:p>
        </p:txBody>
      </p:sp>
      <p:sp>
        <p:nvSpPr>
          <p:cNvPr id="4" name="Slide Number Placeholder 3"/>
          <p:cNvSpPr>
            <a:spLocks noGrp="1"/>
          </p:cNvSpPr>
          <p:nvPr>
            <p:ph type="sldNum" sz="quarter" idx="5"/>
          </p:nvPr>
        </p:nvSpPr>
        <p:spPr/>
        <p:txBody>
          <a:bodyPr/>
          <a:lstStyle/>
          <a:p>
            <a:fld id="{4310510D-271E-45ED-B5ED-530FB96C0B2D}" type="slidenum">
              <a:rPr lang="en-US" smtClean="0"/>
              <a:t>11</a:t>
            </a:fld>
            <a:endParaRPr lang="en-US"/>
          </a:p>
        </p:txBody>
      </p:sp>
    </p:spTree>
    <p:extLst>
      <p:ext uri="{BB962C8B-B14F-4D97-AF65-F5344CB8AC3E}">
        <p14:creationId xmlns:p14="http://schemas.microsoft.com/office/powerpoint/2010/main" val="2670676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u="none" strike="noStrike" kern="1200" dirty="0">
                <a:solidFill>
                  <a:schemeClr val="tx1"/>
                </a:solidFill>
                <a:effectLst/>
                <a:latin typeface="+mn-lt"/>
                <a:ea typeface="+mn-ea"/>
                <a:cs typeface="+mn-cs"/>
              </a:rPr>
              <a:t>The amendment will be on the November 2026 ballot.</a:t>
            </a:r>
          </a:p>
          <a:p>
            <a:pPr marL="171450" lvl="0" indent="-171450">
              <a:buFont typeface="Arial" panose="020B0604020202020204" pitchFamily="34" charset="0"/>
              <a:buChar char="•"/>
            </a:pPr>
            <a:r>
              <a:rPr lang="en-US" sz="1200" u="none" strike="noStrike" kern="1200" dirty="0">
                <a:solidFill>
                  <a:schemeClr val="tx1"/>
                </a:solidFill>
                <a:effectLst/>
                <a:latin typeface="+mn-lt"/>
                <a:ea typeface="+mn-ea"/>
                <a:cs typeface="+mn-cs"/>
              </a:rPr>
              <a:t>What I would ask is this. Read the amendment. Share what you've learned. Talk to people you know in other Florida cities.</a:t>
            </a:r>
          </a:p>
          <a:p>
            <a:pPr marL="171450" lvl="0" indent="-171450">
              <a:buFont typeface="Arial" panose="020B0604020202020204" pitchFamily="34" charset="0"/>
              <a:buChar char="•"/>
            </a:pPr>
            <a:r>
              <a:rPr lang="en-US" sz="1200" u="none" strike="noStrike" kern="1200" dirty="0">
                <a:solidFill>
                  <a:schemeClr val="tx1"/>
                </a:solidFill>
                <a:effectLst/>
                <a:latin typeface="+mn-lt"/>
                <a:ea typeface="+mn-ea"/>
                <a:cs typeface="+mn-cs"/>
              </a:rPr>
              <a:t>The more our neighbors understand what's actually in this amendment, the better they can decide for themselves.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Scan the QR code here for </a:t>
            </a:r>
            <a:r>
              <a:rPr lang="en-US"/>
              <a:t>more information.</a:t>
            </a:r>
            <a:endParaRPr lang="en-US" sz="120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r>
              <a:rPr lang="en-US" dirty="0"/>
              <a:t>Thank you for being here today, and for being part of this conversation about the future of Florida's cities</a:t>
            </a:r>
          </a:p>
        </p:txBody>
      </p:sp>
      <p:sp>
        <p:nvSpPr>
          <p:cNvPr id="4" name="Slide Number Placeholder 3"/>
          <p:cNvSpPr>
            <a:spLocks noGrp="1"/>
          </p:cNvSpPr>
          <p:nvPr>
            <p:ph type="sldNum" sz="quarter" idx="5"/>
          </p:nvPr>
        </p:nvSpPr>
        <p:spPr/>
        <p:txBody>
          <a:bodyPr/>
          <a:lstStyle/>
          <a:p>
            <a:fld id="{4310510D-271E-45ED-B5ED-530FB96C0B2D}" type="slidenum">
              <a:rPr lang="en-US" smtClean="0"/>
              <a:t>12</a:t>
            </a:fld>
            <a:endParaRPr lang="en-US"/>
          </a:p>
        </p:txBody>
      </p:sp>
    </p:spTree>
    <p:extLst>
      <p:ext uri="{BB962C8B-B14F-4D97-AF65-F5344CB8AC3E}">
        <p14:creationId xmlns:p14="http://schemas.microsoft.com/office/powerpoint/2010/main" val="1362378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FDA126-AF6E-0895-945A-C288084DBE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D00FFC-9CD1-F355-CF30-5CEC5612C9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20C377-8295-F14B-7DC2-2297C793AC37}"/>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u="none" strike="noStrike" kern="1200" dirty="0">
                <a:solidFill>
                  <a:schemeClr val="tx1"/>
                </a:solidFill>
                <a:effectLst/>
                <a:latin typeface="+mn-lt"/>
                <a:ea typeface="+mn-ea"/>
                <a:cs typeface="+mn-cs"/>
              </a:rPr>
              <a:t>The ballot title is “Save Our Homes from Excessive Property Taxes.”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u="none" strike="noStrike" kern="1200" dirty="0">
                <a:solidFill>
                  <a:schemeClr val="tx1"/>
                </a:solidFill>
                <a:effectLst/>
                <a:latin typeface="+mn-lt"/>
                <a:ea typeface="+mn-ea"/>
                <a:cs typeface="+mn-cs"/>
              </a:rPr>
              <a:t>But there’s a gap between what the title says and what the amendment does.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u="none" strike="noStrike" kern="1200" dirty="0">
                <a:solidFill>
                  <a:schemeClr val="tx1"/>
                </a:solidFill>
                <a:effectLst/>
                <a:latin typeface="+mn-lt"/>
                <a:ea typeface="+mn-ea"/>
                <a:cs typeface="+mn-cs"/>
              </a:rPr>
              <a:t>That gap is what we’re talking through today.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If passed, the amendment would:</a:t>
            </a:r>
          </a:p>
          <a:p>
            <a:pPr marL="800100" marR="0" lvl="1" indent="-342900">
              <a:lnSpc>
                <a:spcPct val="115000"/>
              </a:lnSpc>
              <a:spcBef>
                <a:spcPts val="0"/>
              </a:spcBef>
              <a:spcAft>
                <a:spcPts val="0"/>
              </a:spcAft>
              <a:buSzPts val="1000"/>
              <a:buFont typeface="Symbol" panose="05050102010706020507" pitchFamily="18" charset="2"/>
              <a:buChar char=""/>
              <a:tabLst>
                <a:tab pos="457200" algn="l"/>
              </a:tabLst>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Increase the homestead property tax exemption from $50,000 to $150,000, beginning January 1, 2027</a:t>
            </a:r>
          </a:p>
          <a:p>
            <a:pPr marL="800100" marR="0" lvl="1" indent="-342900">
              <a:lnSpc>
                <a:spcPct val="115000"/>
              </a:lnSpc>
              <a:spcBef>
                <a:spcPts val="0"/>
              </a:spcBef>
              <a:spcAft>
                <a:spcPts val="0"/>
              </a:spcAft>
              <a:buSzPts val="1000"/>
              <a:buFont typeface="Symbol" panose="05050102010706020507" pitchFamily="18" charset="2"/>
              <a:buChar char=""/>
              <a:tabLst>
                <a:tab pos="457200" algn="l"/>
              </a:tabLst>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Further increase the exemption to $250,000, beginning January 1, 2028</a:t>
            </a:r>
          </a:p>
          <a:p>
            <a:pPr marL="800100" marR="0" lvl="1" indent="-342900">
              <a:lnSpc>
                <a:spcPct val="115000"/>
              </a:lnSpc>
              <a:spcBef>
                <a:spcPts val="0"/>
              </a:spcBef>
              <a:spcAft>
                <a:spcPts val="0"/>
              </a:spcAft>
              <a:buSzPts val="1000"/>
              <a:buFont typeface="Symbol" panose="05050102010706020507" pitchFamily="18" charset="2"/>
              <a:buChar char=""/>
              <a:tabLst>
                <a:tab pos="457200" algn="l"/>
              </a:tabLst>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Reduce the largest local revenue source</a:t>
            </a:r>
          </a:p>
          <a:p>
            <a:pPr marL="800100" marR="0" lvl="1" indent="-342900">
              <a:lnSpc>
                <a:spcPct val="115000"/>
              </a:lnSpc>
              <a:spcBef>
                <a:spcPts val="0"/>
              </a:spcBef>
              <a:spcAft>
                <a:spcPts val="0"/>
              </a:spcAft>
              <a:buSzPts val="1000"/>
              <a:buFont typeface="Symbol" panose="05050102010706020507" pitchFamily="18" charset="2"/>
              <a:buChar char=""/>
              <a:tabLst>
                <a:tab pos="457200" algn="l"/>
              </a:tabLst>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Reduce the cap on annual assessment increases for non-homestead properties from 10% to 5% </a:t>
            </a:r>
          </a:p>
          <a:p>
            <a:pPr marL="342900" marR="0" lvl="0" indent="-342900">
              <a:lnSpc>
                <a:spcPct val="115000"/>
              </a:lnSpc>
              <a:spcBef>
                <a:spcPts val="0"/>
              </a:spcBef>
              <a:spcAft>
                <a:spcPts val="0"/>
              </a:spcAft>
              <a:buSzPts val="1000"/>
              <a:buFont typeface="Symbol" panose="05050102010706020507" pitchFamily="18" charset="2"/>
              <a:buChar char=""/>
              <a:tabLst>
                <a:tab pos="457200" algn="l"/>
              </a:tabLst>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But, in reality, this does not change the cost of providing core services, and it does not identify replacement revenue. In fact, the Legislature removed the state trust fund that was intended to be a backfill.</a:t>
            </a:r>
          </a:p>
          <a:p>
            <a:pPr marL="171450" indent="-17145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D0B334A6-B1E0-8941-1690-DEE7E0888398}"/>
              </a:ext>
            </a:extLst>
          </p:cNvPr>
          <p:cNvSpPr>
            <a:spLocks noGrp="1"/>
          </p:cNvSpPr>
          <p:nvPr>
            <p:ph type="sldNum" sz="quarter" idx="5"/>
          </p:nvPr>
        </p:nvSpPr>
        <p:spPr/>
        <p:txBody>
          <a:bodyPr/>
          <a:lstStyle/>
          <a:p>
            <a:fld id="{4310510D-271E-45ED-B5ED-530FB96C0B2D}" type="slidenum">
              <a:rPr lang="en-US" smtClean="0"/>
              <a:t>2</a:t>
            </a:fld>
            <a:endParaRPr lang="en-US"/>
          </a:p>
        </p:txBody>
      </p:sp>
    </p:spTree>
    <p:extLst>
      <p:ext uri="{BB962C8B-B14F-4D97-AF65-F5344CB8AC3E}">
        <p14:creationId xmlns:p14="http://schemas.microsoft.com/office/powerpoint/2010/main" val="23315199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4FD2F2-3CB2-47E2-A461-8C6201F735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06D3C6-F189-28CE-5080-3FF8D1FB22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413DC5-846C-DCC8-A570-7FBD2C739B5F}"/>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Let's put some real numbers behind what this amendment would mean for local governments.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According to the Revenue Estimating Conference, the $250,000 homestead exemption would reduce funding for local governments by roughly $5 billion in the first year, and that grows to nearly $8.8 billion the following year.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That's not a small adjustment — that's a massive reduction. </a:t>
            </a:r>
          </a:p>
          <a:p>
            <a:pPr marL="171450" indent="-171450">
              <a:buFont typeface="Arial" panose="020B0604020202020204" pitchFamily="34" charset="0"/>
              <a:buChar char="•"/>
            </a:pPr>
            <a:r>
              <a:rPr lang="en-US" dirty="0"/>
              <a:t>Public safety makes up more than half of cities' general fund spending statewide.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kern="1200" dirty="0">
              <a:solidFill>
                <a:schemeClr val="tx1"/>
              </a:solidFill>
              <a:effectLst/>
              <a:latin typeface="+mn-lt"/>
              <a:ea typeface="+mn-ea"/>
              <a:cs typeface="+mn-cs"/>
            </a:endParaRPr>
          </a:p>
          <a:p>
            <a:pPr marL="171450" lvl="0" indent="-171450">
              <a:buFont typeface="Arial" panose="020B0604020202020204" pitchFamily="34" charset="0"/>
              <a:buChar char="•"/>
            </a:pPr>
            <a:endParaRPr lang="en-US" sz="1200" u="none" strike="noStrike"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C10D9090-D21F-7D00-AF39-E72DFDED60CD}"/>
              </a:ext>
            </a:extLst>
          </p:cNvPr>
          <p:cNvSpPr>
            <a:spLocks noGrp="1"/>
          </p:cNvSpPr>
          <p:nvPr>
            <p:ph type="sldNum" sz="quarter" idx="5"/>
          </p:nvPr>
        </p:nvSpPr>
        <p:spPr/>
        <p:txBody>
          <a:bodyPr/>
          <a:lstStyle/>
          <a:p>
            <a:fld id="{4310510D-271E-45ED-B5ED-530FB96C0B2D}" type="slidenum">
              <a:rPr lang="en-US" smtClean="0"/>
              <a:t>3</a:t>
            </a:fld>
            <a:endParaRPr lang="en-US"/>
          </a:p>
        </p:txBody>
      </p:sp>
    </p:spTree>
    <p:extLst>
      <p:ext uri="{BB962C8B-B14F-4D97-AF65-F5344CB8AC3E}">
        <p14:creationId xmlns:p14="http://schemas.microsoft.com/office/powerpoint/2010/main" val="40154167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u="none" strike="noStrike" kern="1200" dirty="0">
                <a:solidFill>
                  <a:srgbClr val="C00000"/>
                </a:solidFill>
                <a:effectLst/>
                <a:latin typeface="+mn-lt"/>
                <a:ea typeface="+mn-ea"/>
                <a:cs typeface="+mn-cs"/>
              </a:rPr>
              <a:t>Note: This slide requires local data. OMIT SLIDE OR UPDATE SLIDE with city-specific numbers. </a:t>
            </a:r>
          </a:p>
          <a:p>
            <a:pPr marL="171450" lvl="0" indent="-171450">
              <a:buFont typeface="Arial" panose="020B0604020202020204" pitchFamily="34" charset="0"/>
              <a:buChar char="•"/>
            </a:pPr>
            <a:r>
              <a:rPr lang="en-US" sz="1200" b="1" u="none" strike="noStrike" kern="1200" dirty="0">
                <a:solidFill>
                  <a:srgbClr val="C00000"/>
                </a:solidFill>
                <a:effectLst/>
                <a:latin typeface="+mn-lt"/>
                <a:ea typeface="+mn-ea"/>
                <a:cs typeface="+mn-cs"/>
              </a:rPr>
              <a:t>Note: Walk through what property taxes fund in your city.</a:t>
            </a:r>
          </a:p>
          <a:p>
            <a:pPr marL="171450" lvl="0" indent="-171450">
              <a:buFont typeface="Arial" panose="020B0604020202020204" pitchFamily="34" charset="0"/>
              <a:buChar char="•"/>
            </a:pPr>
            <a:r>
              <a:rPr lang="en-US" sz="1200" u="none" strike="noStrike" kern="1200" dirty="0">
                <a:solidFill>
                  <a:schemeClr val="tx1"/>
                </a:solidFill>
                <a:effectLst/>
                <a:latin typeface="+mn-lt"/>
                <a:ea typeface="+mn-ea"/>
                <a:cs typeface="+mn-cs"/>
              </a:rPr>
              <a:t>This amendment reduces the funding without changing what cities are required to deliver. The amendment reduces the money. It does not remove the obligation.</a:t>
            </a:r>
          </a:p>
          <a:p>
            <a:endParaRPr lang="en-US" dirty="0"/>
          </a:p>
        </p:txBody>
      </p:sp>
      <p:sp>
        <p:nvSpPr>
          <p:cNvPr id="4" name="Slide Number Placeholder 3"/>
          <p:cNvSpPr>
            <a:spLocks noGrp="1"/>
          </p:cNvSpPr>
          <p:nvPr>
            <p:ph type="sldNum" sz="quarter" idx="5"/>
          </p:nvPr>
        </p:nvSpPr>
        <p:spPr/>
        <p:txBody>
          <a:bodyPr/>
          <a:lstStyle/>
          <a:p>
            <a:fld id="{4310510D-271E-45ED-B5ED-530FB96C0B2D}" type="slidenum">
              <a:rPr lang="en-US" smtClean="0"/>
              <a:t>4</a:t>
            </a:fld>
            <a:endParaRPr lang="en-US"/>
          </a:p>
        </p:txBody>
      </p:sp>
    </p:spTree>
    <p:extLst>
      <p:ext uri="{BB962C8B-B14F-4D97-AF65-F5344CB8AC3E}">
        <p14:creationId xmlns:p14="http://schemas.microsoft.com/office/powerpoint/2010/main" val="24337405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257EE7-ED40-F17F-1DE1-43842428F9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679ADE-798F-4E9D-4C76-8F805C149C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2D900B-ED99-FEEA-567B-BC29048F90F7}"/>
              </a:ext>
            </a:extLst>
          </p:cNvPr>
          <p:cNvSpPr>
            <a:spLocks noGrp="1"/>
          </p:cNvSpPr>
          <p:nvPr>
            <p:ph type="body" idx="1"/>
          </p:nvPr>
        </p:nvSpPr>
        <p:spPr/>
        <p:txBody>
          <a:bodyPr/>
          <a:lstStyle/>
          <a:p>
            <a:pPr marL="171450" indent="-171450">
              <a:buFont typeface="Arial" panose="020B0604020202020204" pitchFamily="34" charset="0"/>
              <a:buChar char="•"/>
            </a:pPr>
            <a:r>
              <a:rPr lang="en-US" dirty="0"/>
              <a:t>Either the tax burden must shift onto other taxpayers to make up the difference, or, cities are forced to cut services that residents rely on every day.</a:t>
            </a:r>
          </a:p>
          <a:p>
            <a:pPr marL="171450" indent="-171450">
              <a:buFont typeface="Arial" panose="020B0604020202020204" pitchFamily="34" charset="0"/>
              <a:buChar char="•"/>
            </a:pPr>
            <a:r>
              <a:rPr lang="en-US" dirty="0"/>
              <a:t>The proposal does not reduce the cost of running a city — it just changes who pays and what gets funded.</a:t>
            </a:r>
          </a:p>
        </p:txBody>
      </p:sp>
      <p:sp>
        <p:nvSpPr>
          <p:cNvPr id="4" name="Slide Number Placeholder 3">
            <a:extLst>
              <a:ext uri="{FF2B5EF4-FFF2-40B4-BE49-F238E27FC236}">
                <a16:creationId xmlns:a16="http://schemas.microsoft.com/office/drawing/2014/main" id="{CC4685DA-2DC1-1C52-F544-E889AC8D4FF4}"/>
              </a:ext>
            </a:extLst>
          </p:cNvPr>
          <p:cNvSpPr>
            <a:spLocks noGrp="1"/>
          </p:cNvSpPr>
          <p:nvPr>
            <p:ph type="sldNum" sz="quarter" idx="5"/>
          </p:nvPr>
        </p:nvSpPr>
        <p:spPr/>
        <p:txBody>
          <a:bodyPr/>
          <a:lstStyle/>
          <a:p>
            <a:fld id="{4310510D-271E-45ED-B5ED-530FB96C0B2D}" type="slidenum">
              <a:rPr lang="en-US" smtClean="0"/>
              <a:t>5</a:t>
            </a:fld>
            <a:endParaRPr lang="en-US"/>
          </a:p>
        </p:txBody>
      </p:sp>
    </p:spTree>
    <p:extLst>
      <p:ext uri="{BB962C8B-B14F-4D97-AF65-F5344CB8AC3E}">
        <p14:creationId xmlns:p14="http://schemas.microsoft.com/office/powerpoint/2010/main" val="38845043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u="none" strike="noStrike" kern="1200" dirty="0">
                <a:solidFill>
                  <a:schemeClr val="tx1"/>
                </a:solidFill>
                <a:effectLst/>
                <a:latin typeface="+mn-lt"/>
                <a:ea typeface="+mn-ea"/>
                <a:cs typeface="+mn-cs"/>
              </a:rPr>
              <a:t>The </a:t>
            </a:r>
            <a:r>
              <a:rPr lang="en-US" sz="1200" u="none" strike="noStrike" kern="1200">
                <a:solidFill>
                  <a:schemeClr val="tx1"/>
                </a:solidFill>
                <a:effectLst/>
                <a:latin typeface="+mn-lt"/>
                <a:ea typeface="+mn-ea"/>
                <a:cs typeface="+mn-cs"/>
              </a:rPr>
              <a:t>amendment reduces </a:t>
            </a:r>
            <a:r>
              <a:rPr lang="en-US" sz="1200" u="none" strike="noStrike" kern="1200" dirty="0">
                <a:solidFill>
                  <a:schemeClr val="tx1"/>
                </a:solidFill>
                <a:effectLst/>
                <a:latin typeface="+mn-lt"/>
                <a:ea typeface="+mn-ea"/>
                <a:cs typeface="+mn-cs"/>
              </a:rPr>
              <a:t>revenue from city budgets. The cost of running the city does not change. Police still patrol. Fire still responds. Roads still need repair.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u="none" strike="noStrike" kern="1200" dirty="0">
                <a:solidFill>
                  <a:schemeClr val="tx1"/>
                </a:solidFill>
                <a:effectLst/>
                <a:latin typeface="+mn-lt"/>
                <a:ea typeface="+mn-ea"/>
                <a:cs typeface="+mn-cs"/>
              </a:rPr>
              <a:t>Homeowners below $250,000 see a smaller bill from the city. The cost lands somewhere else. It lands on other taxes. It lands on fees. It lands on the prices local businesses charge.</a:t>
            </a:r>
          </a:p>
          <a:p>
            <a:pPr marL="171450" lvl="0" indent="-171450">
              <a:buFont typeface="Arial" panose="020B0604020202020204" pitchFamily="34" charset="0"/>
              <a:buChar char="•"/>
            </a:pPr>
            <a:r>
              <a:rPr lang="en-US" sz="1200" u="none" strike="noStrike" kern="1200" dirty="0">
                <a:solidFill>
                  <a:schemeClr val="tx1"/>
                </a:solidFill>
                <a:effectLst/>
                <a:latin typeface="+mn-lt"/>
                <a:ea typeface="+mn-ea"/>
                <a:cs typeface="+mn-cs"/>
              </a:rPr>
              <a:t>Homeowners with property above $250,000 absorb a larger share through higher millage rates on the remaining tax base and are forced to subsidize those below it. </a:t>
            </a:r>
          </a:p>
        </p:txBody>
      </p:sp>
      <p:sp>
        <p:nvSpPr>
          <p:cNvPr id="4" name="Slide Number Placeholder 3"/>
          <p:cNvSpPr>
            <a:spLocks noGrp="1"/>
          </p:cNvSpPr>
          <p:nvPr>
            <p:ph type="sldNum" sz="quarter" idx="5"/>
          </p:nvPr>
        </p:nvSpPr>
        <p:spPr/>
        <p:txBody>
          <a:bodyPr/>
          <a:lstStyle/>
          <a:p>
            <a:fld id="{4310510D-271E-45ED-B5ED-530FB96C0B2D}" type="slidenum">
              <a:rPr lang="en-US" smtClean="0"/>
              <a:t>6</a:t>
            </a:fld>
            <a:endParaRPr lang="en-US"/>
          </a:p>
        </p:txBody>
      </p:sp>
    </p:spTree>
    <p:extLst>
      <p:ext uri="{BB962C8B-B14F-4D97-AF65-F5344CB8AC3E}">
        <p14:creationId xmlns:p14="http://schemas.microsoft.com/office/powerpoint/2010/main" val="13371891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5000"/>
              </a:lnSpc>
              <a:spcBef>
                <a:spcPts val="0"/>
              </a:spcBef>
              <a:spcAft>
                <a:spcPts val="0"/>
              </a:spcAft>
              <a:buSzPts val="1000"/>
              <a:buFont typeface="Symbol" panose="05050102010706020507" pitchFamily="18" charset="2"/>
              <a:buChar char=""/>
              <a:tabLst>
                <a:tab pos="457200" algn="l"/>
              </a:tabLst>
            </a:pPr>
            <a:r>
              <a:rPr lang="en-US" sz="1200" kern="100" dirty="0">
                <a:effectLst/>
                <a:latin typeface="Calibri" panose="020F0502020204030204" pitchFamily="34" charset="0"/>
                <a:ea typeface="Aptos" panose="020B0004020202020204" pitchFamily="34" charset="0"/>
                <a:cs typeface="Times New Roman" panose="02020603050405020304" pitchFamily="18" charset="0"/>
              </a:rPr>
              <a:t>Who else pays more?</a:t>
            </a:r>
          </a:p>
          <a:p>
            <a:pPr marL="342900" marR="0" lvl="0" indent="-342900">
              <a:lnSpc>
                <a:spcPct val="115000"/>
              </a:lnSpc>
              <a:spcBef>
                <a:spcPts val="0"/>
              </a:spcBef>
              <a:spcAft>
                <a:spcPts val="0"/>
              </a:spcAft>
              <a:buSzPts val="1000"/>
              <a:buFont typeface="Symbol" panose="05050102010706020507" pitchFamily="18" charset="2"/>
              <a:buChar char=""/>
              <a:tabLst>
                <a:tab pos="457200" algn="l"/>
              </a:tabLst>
            </a:pPr>
            <a:r>
              <a:rPr lang="en-US" sz="1200" kern="100" dirty="0">
                <a:effectLst/>
                <a:latin typeface="Calibri" panose="020F0502020204030204" pitchFamily="34" charset="0"/>
                <a:ea typeface="Aptos" panose="020B0004020202020204" pitchFamily="34" charset="0"/>
                <a:cs typeface="Times New Roman" panose="02020603050405020304" pitchFamily="18" charset="0"/>
              </a:rPr>
              <a:t>Local businesses, because this amendment treats all businesses the same. They will pay higher taxes and fees, and then pass that expense onto consumers through higher prices on things like gas and groceries.</a:t>
            </a:r>
          </a:p>
          <a:p>
            <a:pPr marL="342900" marR="0" lvl="0" indent="-342900">
              <a:lnSpc>
                <a:spcPct val="115000"/>
              </a:lnSpc>
              <a:spcBef>
                <a:spcPts val="0"/>
              </a:spcBef>
              <a:spcAft>
                <a:spcPts val="0"/>
              </a:spcAft>
              <a:buSzPts val="1000"/>
              <a:buFont typeface="Symbol" panose="05050102010706020507" pitchFamily="18" charset="2"/>
              <a:buChar char=""/>
              <a:tabLst>
                <a:tab pos="457200" algn="l"/>
              </a:tabLst>
            </a:pPr>
            <a:r>
              <a:rPr lang="en-US" sz="1200" kern="100" dirty="0">
                <a:effectLst/>
                <a:latin typeface="Calibri" panose="020F0502020204030204" pitchFamily="34" charset="0"/>
                <a:ea typeface="Aptos" panose="020B0004020202020204" pitchFamily="34" charset="0"/>
                <a:cs typeface="Times New Roman" panose="02020603050405020304" pitchFamily="18" charset="0"/>
              </a:rPr>
              <a:t>Renters. They don’t receive the homestead benefit, but since their landlord’s taxes are going up on their non-homesteaded properties, their rent is likely to go up too.</a:t>
            </a:r>
          </a:p>
          <a:p>
            <a:pPr marL="342900" marR="0" lvl="0" indent="-342900">
              <a:lnSpc>
                <a:spcPct val="115000"/>
              </a:lnSpc>
              <a:spcBef>
                <a:spcPts val="0"/>
              </a:spcBef>
              <a:spcAft>
                <a:spcPts val="0"/>
              </a:spcAft>
              <a:buSzPts val="1000"/>
              <a:buFont typeface="Symbol" panose="05050102010706020507" pitchFamily="18" charset="2"/>
              <a:buChar char=""/>
              <a:tabLst>
                <a:tab pos="457200" algn="l"/>
              </a:tabLst>
            </a:pPr>
            <a:r>
              <a:rPr lang="en-US" sz="1200" kern="100" dirty="0">
                <a:effectLst/>
                <a:latin typeface="Calibri" panose="020F0502020204030204" pitchFamily="34" charset="0"/>
                <a:ea typeface="Aptos" panose="020B0004020202020204" pitchFamily="34" charset="0"/>
                <a:cs typeface="Times New Roman" panose="02020603050405020304" pitchFamily="18" charset="0"/>
              </a:rPr>
              <a:t>And, first-time homebuyers, who don’t meet the five-year resident requirement.</a:t>
            </a:r>
          </a:p>
        </p:txBody>
      </p:sp>
      <p:sp>
        <p:nvSpPr>
          <p:cNvPr id="4" name="Slide Number Placeholder 3"/>
          <p:cNvSpPr>
            <a:spLocks noGrp="1"/>
          </p:cNvSpPr>
          <p:nvPr>
            <p:ph type="sldNum" sz="quarter" idx="5"/>
          </p:nvPr>
        </p:nvSpPr>
        <p:spPr/>
        <p:txBody>
          <a:bodyPr/>
          <a:lstStyle/>
          <a:p>
            <a:fld id="{4310510D-271E-45ED-B5ED-530FB96C0B2D}" type="slidenum">
              <a:rPr lang="en-US" smtClean="0"/>
              <a:t>7</a:t>
            </a:fld>
            <a:endParaRPr lang="en-US"/>
          </a:p>
        </p:txBody>
      </p:sp>
    </p:spTree>
    <p:extLst>
      <p:ext uri="{BB962C8B-B14F-4D97-AF65-F5344CB8AC3E}">
        <p14:creationId xmlns:p14="http://schemas.microsoft.com/office/powerpoint/2010/main" val="29320722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solidFill>
                  <a:srgbClr val="FF0000"/>
                </a:solidFill>
                <a:effectLst/>
                <a:latin typeface="Calibri" panose="020F0502020204030204" pitchFamily="34" charset="0"/>
                <a:ea typeface="Aptos" panose="020B0004020202020204" pitchFamily="34" charset="0"/>
                <a:cs typeface="Times New Roman" panose="02020603050405020304" pitchFamily="18" charset="0"/>
              </a:rPr>
              <a:t>When storms hit, local governments need to respond fast — there's no time to wait.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solidFill>
                  <a:srgbClr val="FF0000"/>
                </a:solidFill>
                <a:effectLst/>
                <a:latin typeface="Calibri" panose="020F0502020204030204" pitchFamily="34" charset="0"/>
                <a:ea typeface="Aptos" panose="020B0004020202020204" pitchFamily="34" charset="0"/>
                <a:cs typeface="Times New Roman" panose="02020603050405020304" pitchFamily="18" charset="0"/>
              </a:rPr>
              <a:t>Property taxes are a steady, local resource that lets cities act immediately, instead of waiting on the state or FEMA.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solidFill>
                  <a:srgbClr val="FF0000"/>
                </a:solidFill>
                <a:effectLst/>
                <a:latin typeface="Calibri" panose="020F0502020204030204" pitchFamily="34" charset="0"/>
                <a:ea typeface="Aptos" panose="020B0004020202020204" pitchFamily="34" charset="0"/>
                <a:cs typeface="Times New Roman" panose="02020603050405020304" pitchFamily="18" charset="0"/>
              </a:rPr>
              <a:t>Local governments also need a healthy reserve to handle post-storm recovery — things like debris removal and flood recovery — that have to start the moment the storm passes.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solidFill>
                  <a:srgbClr val="FF0000"/>
                </a:solidFill>
                <a:effectLst/>
                <a:latin typeface="Calibri" panose="020F0502020204030204" pitchFamily="34" charset="0"/>
                <a:ea typeface="Aptos" panose="020B0004020202020204" pitchFamily="34" charset="0"/>
                <a:cs typeface="Times New Roman" panose="02020603050405020304" pitchFamily="18" charset="0"/>
              </a:rPr>
              <a:t>Federal reimbursements eventually come, but they're slow — and they shouldn't be relied on as the primary source of emergency response funding.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solidFill>
                  <a:srgbClr val="FF0000"/>
                </a:solidFill>
                <a:effectLst/>
                <a:latin typeface="Calibri" panose="020F0502020204030204" pitchFamily="34" charset="0"/>
                <a:ea typeface="Aptos" panose="020B0004020202020204" pitchFamily="34" charset="0"/>
                <a:cs typeface="Times New Roman" panose="02020603050405020304" pitchFamily="18" charset="0"/>
              </a:rPr>
              <a:t>History has shown that the communities with cash on hand are the ones that recover sooner. They can hire crews, clear roads, get power back up.</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Stable funding is what keeps crews ready and recovery moving forward — so families and businesses can bounce back sooner.</a:t>
            </a:r>
          </a:p>
        </p:txBody>
      </p:sp>
      <p:sp>
        <p:nvSpPr>
          <p:cNvPr id="4" name="Slide Number Placeholder 3"/>
          <p:cNvSpPr>
            <a:spLocks noGrp="1"/>
          </p:cNvSpPr>
          <p:nvPr>
            <p:ph type="sldNum" sz="quarter" idx="5"/>
          </p:nvPr>
        </p:nvSpPr>
        <p:spPr/>
        <p:txBody>
          <a:bodyPr/>
          <a:lstStyle/>
          <a:p>
            <a:fld id="{4310510D-271E-45ED-B5ED-530FB96C0B2D}" type="slidenum">
              <a:rPr lang="en-US" smtClean="0"/>
              <a:t>8</a:t>
            </a:fld>
            <a:endParaRPr lang="en-US"/>
          </a:p>
        </p:txBody>
      </p:sp>
    </p:spTree>
    <p:extLst>
      <p:ext uri="{BB962C8B-B14F-4D97-AF65-F5344CB8AC3E}">
        <p14:creationId xmlns:p14="http://schemas.microsoft.com/office/powerpoint/2010/main" val="16794563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5000"/>
              </a:lnSpc>
              <a:spcBef>
                <a:spcPts val="0"/>
              </a:spcBef>
              <a:spcAft>
                <a:spcPts val="800"/>
              </a:spcAft>
              <a:buSzPts val="1000"/>
              <a:buFont typeface="Symbol" panose="05050102010706020507" pitchFamily="18" charset="2"/>
              <a:buChar char=""/>
              <a:tabLst>
                <a:tab pos="457200" algn="l"/>
              </a:tabLst>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Here's something a lot of people don't realize: property tax revenue backs the bonds cities issue to build and maintain infrastructure.</a:t>
            </a:r>
          </a:p>
          <a:p>
            <a:pPr marL="342900" marR="0" lvl="0" indent="-342900">
              <a:lnSpc>
                <a:spcPct val="115000"/>
              </a:lnSpc>
              <a:spcBef>
                <a:spcPts val="0"/>
              </a:spcBef>
              <a:spcAft>
                <a:spcPts val="800"/>
              </a:spcAft>
              <a:buSzPts val="1000"/>
              <a:buFont typeface="Symbol" panose="05050102010706020507" pitchFamily="18" charset="2"/>
              <a:buChar char=""/>
              <a:tabLst>
                <a:tab pos="457200" algn="l"/>
              </a:tabLst>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When the tax base shrinks, so does a city's bonding capacity, and that means higher interest rates. The riskier you look on paper, the more you pay to borrow.</a:t>
            </a:r>
          </a:p>
          <a:p>
            <a:pPr marL="342900" marR="0" lvl="0" indent="-342900">
              <a:lnSpc>
                <a:spcPct val="115000"/>
              </a:lnSpc>
              <a:spcBef>
                <a:spcPts val="0"/>
              </a:spcBef>
              <a:spcAft>
                <a:spcPts val="800"/>
              </a:spcAft>
              <a:buSzPts val="1000"/>
              <a:buFont typeface="Symbol" panose="05050102010706020507" pitchFamily="18" charset="2"/>
              <a:buChar char=""/>
              <a:tabLst>
                <a:tab pos="457200" algn="l"/>
              </a:tabLst>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That translates into less ability to finance the things that keep you moving — roads, stormwater systems, utilities, and public facilities.</a:t>
            </a:r>
          </a:p>
          <a:p>
            <a:pPr marL="342900" marR="0" lvl="0" indent="-342900">
              <a:lnSpc>
                <a:spcPct val="115000"/>
              </a:lnSpc>
              <a:spcBef>
                <a:spcPts val="0"/>
              </a:spcBef>
              <a:spcAft>
                <a:spcPts val="800"/>
              </a:spcAft>
              <a:buSzPts val="1000"/>
              <a:buFont typeface="Symbol" panose="05050102010706020507" pitchFamily="18" charset="2"/>
              <a:buChar char=""/>
              <a:tabLst>
                <a:tab pos="457200" algn="l"/>
              </a:tabLst>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When we don’t invest in those things, the impact shows up in everyday life: more traffic, slower emergency response times, and greater vulnerability when the next storm hits.</a:t>
            </a:r>
          </a:p>
          <a:p>
            <a:pPr marL="342900" marR="0" lvl="0" indent="-342900">
              <a:lnSpc>
                <a:spcPct val="115000"/>
              </a:lnSpc>
              <a:spcBef>
                <a:spcPts val="0"/>
              </a:spcBef>
              <a:spcAft>
                <a:spcPts val="800"/>
              </a:spcAft>
              <a:buSzPts val="1000"/>
              <a:buFont typeface="Symbol" panose="05050102010706020507" pitchFamily="18" charset="2"/>
              <a:buChar char=""/>
              <a:tabLst>
                <a:tab pos="457200" algn="l"/>
              </a:tabLst>
            </a:pPr>
            <a:r>
              <a:rPr lang="en-US" dirty="0"/>
              <a:t>The bottom line: taxpayers end up paying more and getting less.</a:t>
            </a:r>
          </a:p>
        </p:txBody>
      </p:sp>
      <p:sp>
        <p:nvSpPr>
          <p:cNvPr id="4" name="Slide Number Placeholder 3"/>
          <p:cNvSpPr>
            <a:spLocks noGrp="1"/>
          </p:cNvSpPr>
          <p:nvPr>
            <p:ph type="sldNum" sz="quarter" idx="5"/>
          </p:nvPr>
        </p:nvSpPr>
        <p:spPr/>
        <p:txBody>
          <a:bodyPr/>
          <a:lstStyle/>
          <a:p>
            <a:fld id="{4310510D-271E-45ED-B5ED-530FB96C0B2D}" type="slidenum">
              <a:rPr lang="en-US" smtClean="0"/>
              <a:t>9</a:t>
            </a:fld>
            <a:endParaRPr lang="en-US"/>
          </a:p>
        </p:txBody>
      </p:sp>
    </p:spTree>
    <p:extLst>
      <p:ext uri="{BB962C8B-B14F-4D97-AF65-F5344CB8AC3E}">
        <p14:creationId xmlns:p14="http://schemas.microsoft.com/office/powerpoint/2010/main" val="11773909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D1E3B68-3660-F9C7-2E9D-2AD9ABA3D7D4}"/>
              </a:ext>
            </a:extLst>
          </p:cNvPr>
          <p:cNvSpPr>
            <a:spLocks noGrp="1"/>
          </p:cNvSpPr>
          <p:nvPr>
            <p:ph type="dt" sz="half" idx="10"/>
          </p:nvPr>
        </p:nvSpPr>
        <p:spPr/>
        <p:txBody>
          <a:bodyPr/>
          <a:lstStyle/>
          <a:p>
            <a:fld id="{D9182568-D663-4036-BFCA-D1310ECADA42}" type="datetimeFigureOut">
              <a:rPr lang="en-US" smtClean="0"/>
              <a:t>7/1/2026</a:t>
            </a:fld>
            <a:endParaRPr lang="en-US"/>
          </a:p>
        </p:txBody>
      </p:sp>
      <p:sp>
        <p:nvSpPr>
          <p:cNvPr id="5" name="Footer Placeholder 4">
            <a:extLst>
              <a:ext uri="{FF2B5EF4-FFF2-40B4-BE49-F238E27FC236}">
                <a16:creationId xmlns:a16="http://schemas.microsoft.com/office/drawing/2014/main" id="{1B313635-F32E-3DAE-E5C8-FBDB5B6B2A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F6EB78-A7FD-452B-6BA8-7AB63447F1EF}"/>
              </a:ext>
            </a:extLst>
          </p:cNvPr>
          <p:cNvSpPr>
            <a:spLocks noGrp="1"/>
          </p:cNvSpPr>
          <p:nvPr>
            <p:ph type="sldNum" sz="quarter" idx="12"/>
          </p:nvPr>
        </p:nvSpPr>
        <p:spPr/>
        <p:txBody>
          <a:bodyPr/>
          <a:lstStyle/>
          <a:p>
            <a:fld id="{36CC7B0D-313D-442D-B5E1-DF76A8BFA9A8}" type="slidenum">
              <a:rPr lang="en-US" smtClean="0"/>
              <a:t>‹#›</a:t>
            </a:fld>
            <a:endParaRPr lang="en-US"/>
          </a:p>
        </p:txBody>
      </p:sp>
      <p:sp>
        <p:nvSpPr>
          <p:cNvPr id="7" name="Footer Placeholder 6">
            <a:extLst>
              <a:ext uri="{FF2B5EF4-FFF2-40B4-BE49-F238E27FC236}">
                <a16:creationId xmlns:a16="http://schemas.microsoft.com/office/drawing/2014/main" id="{26501C35-120B-9ACB-CF9C-38C82BC57239}"/>
              </a:ext>
            </a:extLst>
          </p:cNvPr>
          <p:cNvSpPr txBox="1">
            <a:spLocks/>
          </p:cNvSpPr>
          <p:nvPr userDrawn="1"/>
        </p:nvSpPr>
        <p:spPr>
          <a:xfrm>
            <a:off x="1612854" y="6453381"/>
            <a:ext cx="10579146" cy="276999"/>
          </a:xfrm>
          <a:prstGeom prst="rect">
            <a:avLst/>
          </a:prstGeom>
          <a:noFill/>
        </p:spPr>
        <p:txBody>
          <a:bodyPr vert="horz" wrap="square" lIns="91440" tIns="45720" rIns="91440" bIns="45720" rtlCol="0" anchor="ctr">
            <a:spAutoFit/>
          </a:bodyP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i="1" dirty="0">
                <a:solidFill>
                  <a:srgbClr val="003958"/>
                </a:solidFill>
              </a:rPr>
              <a:t>This material was not prepared with public funds and is intended for good faith use in compliance with sec. 106.113 (2), Fla. Stat. | Publication date: June 2026</a:t>
            </a:r>
          </a:p>
        </p:txBody>
      </p:sp>
      <p:pic>
        <p:nvPicPr>
          <p:cNvPr id="11" name="Graphic 10">
            <a:extLst>
              <a:ext uri="{FF2B5EF4-FFF2-40B4-BE49-F238E27FC236}">
                <a16:creationId xmlns:a16="http://schemas.microsoft.com/office/drawing/2014/main" id="{496FFFB8-4E2A-DE46-4AE4-B373F4380C09}"/>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rot="16200000">
            <a:off x="-5558790" y="-150263"/>
            <a:ext cx="12336782" cy="2006507"/>
          </a:xfrm>
          <a:prstGeom prst="rect">
            <a:avLst/>
          </a:prstGeom>
        </p:spPr>
      </p:pic>
    </p:spTree>
    <p:extLst>
      <p:ext uri="{BB962C8B-B14F-4D97-AF65-F5344CB8AC3E}">
        <p14:creationId xmlns:p14="http://schemas.microsoft.com/office/powerpoint/2010/main" val="5159359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1ED80-3325-4B9E-D25D-26AD4E11F26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4CEA528-0831-5BFD-7426-33A4B27FC5E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E1CFD5-27E6-8FFC-9332-770C55FC23D4}"/>
              </a:ext>
            </a:extLst>
          </p:cNvPr>
          <p:cNvSpPr>
            <a:spLocks noGrp="1"/>
          </p:cNvSpPr>
          <p:nvPr>
            <p:ph type="dt" sz="half" idx="10"/>
          </p:nvPr>
        </p:nvSpPr>
        <p:spPr/>
        <p:txBody>
          <a:bodyPr/>
          <a:lstStyle/>
          <a:p>
            <a:fld id="{D9182568-D663-4036-BFCA-D1310ECADA42}" type="datetimeFigureOut">
              <a:rPr lang="en-US" smtClean="0"/>
              <a:t>7/1/2026</a:t>
            </a:fld>
            <a:endParaRPr lang="en-US"/>
          </a:p>
        </p:txBody>
      </p:sp>
      <p:sp>
        <p:nvSpPr>
          <p:cNvPr id="5" name="Footer Placeholder 4">
            <a:extLst>
              <a:ext uri="{FF2B5EF4-FFF2-40B4-BE49-F238E27FC236}">
                <a16:creationId xmlns:a16="http://schemas.microsoft.com/office/drawing/2014/main" id="{0B83586F-5A79-7263-B3C4-D1849DF2FB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364E0E-C709-D9F8-1907-D4D79B5D2C91}"/>
              </a:ext>
            </a:extLst>
          </p:cNvPr>
          <p:cNvSpPr>
            <a:spLocks noGrp="1"/>
          </p:cNvSpPr>
          <p:nvPr>
            <p:ph type="sldNum" sz="quarter" idx="12"/>
          </p:nvPr>
        </p:nvSpPr>
        <p:spPr/>
        <p:txBody>
          <a:bodyPr/>
          <a:lstStyle/>
          <a:p>
            <a:fld id="{36CC7B0D-313D-442D-B5E1-DF76A8BFA9A8}" type="slidenum">
              <a:rPr lang="en-US" smtClean="0"/>
              <a:t>‹#›</a:t>
            </a:fld>
            <a:endParaRPr lang="en-US"/>
          </a:p>
        </p:txBody>
      </p:sp>
    </p:spTree>
    <p:extLst>
      <p:ext uri="{BB962C8B-B14F-4D97-AF65-F5344CB8AC3E}">
        <p14:creationId xmlns:p14="http://schemas.microsoft.com/office/powerpoint/2010/main" val="40038473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67C3E2-85FA-05EB-6EA3-82839DF8F67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338519A-4085-8D94-302A-0E8F9D7DBFC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425942-23DA-6205-0666-5D1109DF902D}"/>
              </a:ext>
            </a:extLst>
          </p:cNvPr>
          <p:cNvSpPr>
            <a:spLocks noGrp="1"/>
          </p:cNvSpPr>
          <p:nvPr>
            <p:ph type="dt" sz="half" idx="10"/>
          </p:nvPr>
        </p:nvSpPr>
        <p:spPr/>
        <p:txBody>
          <a:bodyPr/>
          <a:lstStyle/>
          <a:p>
            <a:fld id="{D9182568-D663-4036-BFCA-D1310ECADA42}" type="datetimeFigureOut">
              <a:rPr lang="en-US" smtClean="0"/>
              <a:t>7/1/2026</a:t>
            </a:fld>
            <a:endParaRPr lang="en-US"/>
          </a:p>
        </p:txBody>
      </p:sp>
      <p:sp>
        <p:nvSpPr>
          <p:cNvPr id="5" name="Footer Placeholder 4">
            <a:extLst>
              <a:ext uri="{FF2B5EF4-FFF2-40B4-BE49-F238E27FC236}">
                <a16:creationId xmlns:a16="http://schemas.microsoft.com/office/drawing/2014/main" id="{2D13063E-1F4C-6408-F51F-9173A88318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B7516A-E33E-7617-3CCA-5C7DA332B03D}"/>
              </a:ext>
            </a:extLst>
          </p:cNvPr>
          <p:cNvSpPr>
            <a:spLocks noGrp="1"/>
          </p:cNvSpPr>
          <p:nvPr>
            <p:ph type="sldNum" sz="quarter" idx="12"/>
          </p:nvPr>
        </p:nvSpPr>
        <p:spPr/>
        <p:txBody>
          <a:bodyPr/>
          <a:lstStyle/>
          <a:p>
            <a:fld id="{36CC7B0D-313D-442D-B5E1-DF76A8BFA9A8}" type="slidenum">
              <a:rPr lang="en-US" smtClean="0"/>
              <a:t>‹#›</a:t>
            </a:fld>
            <a:endParaRPr lang="en-US"/>
          </a:p>
        </p:txBody>
      </p:sp>
    </p:spTree>
    <p:extLst>
      <p:ext uri="{BB962C8B-B14F-4D97-AF65-F5344CB8AC3E}">
        <p14:creationId xmlns:p14="http://schemas.microsoft.com/office/powerpoint/2010/main" val="10625526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3DDC0-C6A9-EC91-66AA-AECC140E7D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086340-3F7F-3504-C8B9-5C95BC0317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609A26-B86F-B89B-A745-734FE01BFE25}"/>
              </a:ext>
            </a:extLst>
          </p:cNvPr>
          <p:cNvSpPr>
            <a:spLocks noGrp="1"/>
          </p:cNvSpPr>
          <p:nvPr>
            <p:ph type="dt" sz="half" idx="10"/>
          </p:nvPr>
        </p:nvSpPr>
        <p:spPr/>
        <p:txBody>
          <a:bodyPr/>
          <a:lstStyle/>
          <a:p>
            <a:fld id="{D9182568-D663-4036-BFCA-D1310ECADA42}" type="datetimeFigureOut">
              <a:rPr lang="en-US" smtClean="0"/>
              <a:t>7/1/2026</a:t>
            </a:fld>
            <a:endParaRPr lang="en-US"/>
          </a:p>
        </p:txBody>
      </p:sp>
      <p:sp>
        <p:nvSpPr>
          <p:cNvPr id="5" name="Footer Placeholder 4">
            <a:extLst>
              <a:ext uri="{FF2B5EF4-FFF2-40B4-BE49-F238E27FC236}">
                <a16:creationId xmlns:a16="http://schemas.microsoft.com/office/drawing/2014/main" id="{2E47DF2B-F49B-B464-3086-C811592D6B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758A40-F83A-7AEE-77EA-D133CE4867FD}"/>
              </a:ext>
            </a:extLst>
          </p:cNvPr>
          <p:cNvSpPr>
            <a:spLocks noGrp="1"/>
          </p:cNvSpPr>
          <p:nvPr>
            <p:ph type="sldNum" sz="quarter" idx="12"/>
          </p:nvPr>
        </p:nvSpPr>
        <p:spPr/>
        <p:txBody>
          <a:bodyPr/>
          <a:lstStyle/>
          <a:p>
            <a:fld id="{36CC7B0D-313D-442D-B5E1-DF76A8BFA9A8}" type="slidenum">
              <a:rPr lang="en-US" smtClean="0"/>
              <a:t>‹#›</a:t>
            </a:fld>
            <a:endParaRPr lang="en-US"/>
          </a:p>
        </p:txBody>
      </p:sp>
    </p:spTree>
    <p:extLst>
      <p:ext uri="{BB962C8B-B14F-4D97-AF65-F5344CB8AC3E}">
        <p14:creationId xmlns:p14="http://schemas.microsoft.com/office/powerpoint/2010/main" val="35514298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03565-B835-E9BB-4AEF-62056E19C06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2EE88F9-15B9-9D93-7E40-121A7D91F6E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3C840C2-ABD6-9A2A-B3D0-430CE90AABF9}"/>
              </a:ext>
            </a:extLst>
          </p:cNvPr>
          <p:cNvSpPr>
            <a:spLocks noGrp="1"/>
          </p:cNvSpPr>
          <p:nvPr>
            <p:ph type="dt" sz="half" idx="10"/>
          </p:nvPr>
        </p:nvSpPr>
        <p:spPr/>
        <p:txBody>
          <a:bodyPr/>
          <a:lstStyle/>
          <a:p>
            <a:fld id="{D9182568-D663-4036-BFCA-D1310ECADA42}" type="datetimeFigureOut">
              <a:rPr lang="en-US" smtClean="0"/>
              <a:t>7/1/2026</a:t>
            </a:fld>
            <a:endParaRPr lang="en-US"/>
          </a:p>
        </p:txBody>
      </p:sp>
      <p:sp>
        <p:nvSpPr>
          <p:cNvPr id="5" name="Footer Placeholder 4">
            <a:extLst>
              <a:ext uri="{FF2B5EF4-FFF2-40B4-BE49-F238E27FC236}">
                <a16:creationId xmlns:a16="http://schemas.microsoft.com/office/drawing/2014/main" id="{11DA3DC5-26F4-3558-4B7B-29A22245F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FD5E9F-BEE1-C190-EAF4-7CD087EC38E5}"/>
              </a:ext>
            </a:extLst>
          </p:cNvPr>
          <p:cNvSpPr>
            <a:spLocks noGrp="1"/>
          </p:cNvSpPr>
          <p:nvPr>
            <p:ph type="sldNum" sz="quarter" idx="12"/>
          </p:nvPr>
        </p:nvSpPr>
        <p:spPr/>
        <p:txBody>
          <a:bodyPr/>
          <a:lstStyle/>
          <a:p>
            <a:fld id="{36CC7B0D-313D-442D-B5E1-DF76A8BFA9A8}" type="slidenum">
              <a:rPr lang="en-US" smtClean="0"/>
              <a:t>‹#›</a:t>
            </a:fld>
            <a:endParaRPr lang="en-US"/>
          </a:p>
        </p:txBody>
      </p:sp>
    </p:spTree>
    <p:extLst>
      <p:ext uri="{BB962C8B-B14F-4D97-AF65-F5344CB8AC3E}">
        <p14:creationId xmlns:p14="http://schemas.microsoft.com/office/powerpoint/2010/main" val="13743225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430D6-1239-5BD8-5C3A-24B740D897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C68E24-6B26-0C4D-FB69-7BDD38A25CF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CB54573-8925-CAD6-CF95-745DFF68CE2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1D037E3-5706-2B1C-8D6F-1A9E1AA519FB}"/>
              </a:ext>
            </a:extLst>
          </p:cNvPr>
          <p:cNvSpPr>
            <a:spLocks noGrp="1"/>
          </p:cNvSpPr>
          <p:nvPr>
            <p:ph type="dt" sz="half" idx="10"/>
          </p:nvPr>
        </p:nvSpPr>
        <p:spPr/>
        <p:txBody>
          <a:bodyPr/>
          <a:lstStyle/>
          <a:p>
            <a:fld id="{D9182568-D663-4036-BFCA-D1310ECADA42}" type="datetimeFigureOut">
              <a:rPr lang="en-US" smtClean="0"/>
              <a:t>7/1/2026</a:t>
            </a:fld>
            <a:endParaRPr lang="en-US"/>
          </a:p>
        </p:txBody>
      </p:sp>
      <p:sp>
        <p:nvSpPr>
          <p:cNvPr id="6" name="Footer Placeholder 5">
            <a:extLst>
              <a:ext uri="{FF2B5EF4-FFF2-40B4-BE49-F238E27FC236}">
                <a16:creationId xmlns:a16="http://schemas.microsoft.com/office/drawing/2014/main" id="{79AFCDB7-EBAA-DC13-4255-9F06577712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7629DD-F40E-F025-9847-5147BA5DCE6B}"/>
              </a:ext>
            </a:extLst>
          </p:cNvPr>
          <p:cNvSpPr>
            <a:spLocks noGrp="1"/>
          </p:cNvSpPr>
          <p:nvPr>
            <p:ph type="sldNum" sz="quarter" idx="12"/>
          </p:nvPr>
        </p:nvSpPr>
        <p:spPr/>
        <p:txBody>
          <a:bodyPr/>
          <a:lstStyle/>
          <a:p>
            <a:fld id="{36CC7B0D-313D-442D-B5E1-DF76A8BFA9A8}" type="slidenum">
              <a:rPr lang="en-US" smtClean="0"/>
              <a:t>‹#›</a:t>
            </a:fld>
            <a:endParaRPr lang="en-US"/>
          </a:p>
        </p:txBody>
      </p:sp>
    </p:spTree>
    <p:extLst>
      <p:ext uri="{BB962C8B-B14F-4D97-AF65-F5344CB8AC3E}">
        <p14:creationId xmlns:p14="http://schemas.microsoft.com/office/powerpoint/2010/main" val="27450968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517BB-977F-1A8C-9E3D-BD9319BC787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F7CAB9A-9F7E-8A90-0744-AFF25CFE00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B0D5556-3AD2-98EB-572A-AA4BA639463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88CF707-0FEA-5DAB-1147-76E82363907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497F228-35CE-C9EC-34F7-4A75C50B0DF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A32B808-DAD3-276F-B7EE-6B55A60388C3}"/>
              </a:ext>
            </a:extLst>
          </p:cNvPr>
          <p:cNvSpPr>
            <a:spLocks noGrp="1"/>
          </p:cNvSpPr>
          <p:nvPr>
            <p:ph type="dt" sz="half" idx="10"/>
          </p:nvPr>
        </p:nvSpPr>
        <p:spPr/>
        <p:txBody>
          <a:bodyPr/>
          <a:lstStyle/>
          <a:p>
            <a:fld id="{D9182568-D663-4036-BFCA-D1310ECADA42}" type="datetimeFigureOut">
              <a:rPr lang="en-US" smtClean="0"/>
              <a:t>7/1/2026</a:t>
            </a:fld>
            <a:endParaRPr lang="en-US"/>
          </a:p>
        </p:txBody>
      </p:sp>
      <p:sp>
        <p:nvSpPr>
          <p:cNvPr id="8" name="Footer Placeholder 7">
            <a:extLst>
              <a:ext uri="{FF2B5EF4-FFF2-40B4-BE49-F238E27FC236}">
                <a16:creationId xmlns:a16="http://schemas.microsoft.com/office/drawing/2014/main" id="{B42AFADA-5339-06B7-10B9-CCE4325310F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A1C6686-04FE-C247-E844-3B7A778F5FC2}"/>
              </a:ext>
            </a:extLst>
          </p:cNvPr>
          <p:cNvSpPr>
            <a:spLocks noGrp="1"/>
          </p:cNvSpPr>
          <p:nvPr>
            <p:ph type="sldNum" sz="quarter" idx="12"/>
          </p:nvPr>
        </p:nvSpPr>
        <p:spPr/>
        <p:txBody>
          <a:bodyPr/>
          <a:lstStyle/>
          <a:p>
            <a:fld id="{36CC7B0D-313D-442D-B5E1-DF76A8BFA9A8}" type="slidenum">
              <a:rPr lang="en-US" smtClean="0"/>
              <a:t>‹#›</a:t>
            </a:fld>
            <a:endParaRPr lang="en-US"/>
          </a:p>
        </p:txBody>
      </p:sp>
    </p:spTree>
    <p:extLst>
      <p:ext uri="{BB962C8B-B14F-4D97-AF65-F5344CB8AC3E}">
        <p14:creationId xmlns:p14="http://schemas.microsoft.com/office/powerpoint/2010/main" val="5330653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1CF33-BB35-F33A-9AA8-745984E9002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19FACF2-5DC4-2A98-0AC2-346C17B8336E}"/>
              </a:ext>
            </a:extLst>
          </p:cNvPr>
          <p:cNvSpPr>
            <a:spLocks noGrp="1"/>
          </p:cNvSpPr>
          <p:nvPr>
            <p:ph type="dt" sz="half" idx="10"/>
          </p:nvPr>
        </p:nvSpPr>
        <p:spPr/>
        <p:txBody>
          <a:bodyPr/>
          <a:lstStyle/>
          <a:p>
            <a:fld id="{D9182568-D663-4036-BFCA-D1310ECADA42}" type="datetimeFigureOut">
              <a:rPr lang="en-US" smtClean="0"/>
              <a:t>7/1/2026</a:t>
            </a:fld>
            <a:endParaRPr lang="en-US"/>
          </a:p>
        </p:txBody>
      </p:sp>
      <p:sp>
        <p:nvSpPr>
          <p:cNvPr id="4" name="Footer Placeholder 3">
            <a:extLst>
              <a:ext uri="{FF2B5EF4-FFF2-40B4-BE49-F238E27FC236}">
                <a16:creationId xmlns:a16="http://schemas.microsoft.com/office/drawing/2014/main" id="{DA21D2D3-24B5-B9C2-625E-145282A1F30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3083B06-8041-C31B-DD68-FDE31B9B40D6}"/>
              </a:ext>
            </a:extLst>
          </p:cNvPr>
          <p:cNvSpPr>
            <a:spLocks noGrp="1"/>
          </p:cNvSpPr>
          <p:nvPr>
            <p:ph type="sldNum" sz="quarter" idx="12"/>
          </p:nvPr>
        </p:nvSpPr>
        <p:spPr/>
        <p:txBody>
          <a:bodyPr/>
          <a:lstStyle/>
          <a:p>
            <a:fld id="{36CC7B0D-313D-442D-B5E1-DF76A8BFA9A8}" type="slidenum">
              <a:rPr lang="en-US" smtClean="0"/>
              <a:t>‹#›</a:t>
            </a:fld>
            <a:endParaRPr lang="en-US"/>
          </a:p>
        </p:txBody>
      </p:sp>
    </p:spTree>
    <p:extLst>
      <p:ext uri="{BB962C8B-B14F-4D97-AF65-F5344CB8AC3E}">
        <p14:creationId xmlns:p14="http://schemas.microsoft.com/office/powerpoint/2010/main" val="31188689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E312CB-A4A2-A7C7-25C3-40A4DAB52DE8}"/>
              </a:ext>
            </a:extLst>
          </p:cNvPr>
          <p:cNvSpPr>
            <a:spLocks noGrp="1"/>
          </p:cNvSpPr>
          <p:nvPr>
            <p:ph type="dt" sz="half" idx="10"/>
          </p:nvPr>
        </p:nvSpPr>
        <p:spPr/>
        <p:txBody>
          <a:bodyPr/>
          <a:lstStyle/>
          <a:p>
            <a:fld id="{D9182568-D663-4036-BFCA-D1310ECADA42}" type="datetimeFigureOut">
              <a:rPr lang="en-US" smtClean="0"/>
              <a:t>7/1/2026</a:t>
            </a:fld>
            <a:endParaRPr lang="en-US"/>
          </a:p>
        </p:txBody>
      </p:sp>
      <p:sp>
        <p:nvSpPr>
          <p:cNvPr id="3" name="Footer Placeholder 2">
            <a:extLst>
              <a:ext uri="{FF2B5EF4-FFF2-40B4-BE49-F238E27FC236}">
                <a16:creationId xmlns:a16="http://schemas.microsoft.com/office/drawing/2014/main" id="{601C605F-446E-87DA-37E4-75839587BE1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76CC6FF-BF8F-9C96-C4F3-6CB5058D8CC5}"/>
              </a:ext>
            </a:extLst>
          </p:cNvPr>
          <p:cNvSpPr>
            <a:spLocks noGrp="1"/>
          </p:cNvSpPr>
          <p:nvPr>
            <p:ph type="sldNum" sz="quarter" idx="12"/>
          </p:nvPr>
        </p:nvSpPr>
        <p:spPr/>
        <p:txBody>
          <a:bodyPr/>
          <a:lstStyle/>
          <a:p>
            <a:fld id="{36CC7B0D-313D-442D-B5E1-DF76A8BFA9A8}" type="slidenum">
              <a:rPr lang="en-US" smtClean="0"/>
              <a:t>‹#›</a:t>
            </a:fld>
            <a:endParaRPr lang="en-US"/>
          </a:p>
        </p:txBody>
      </p:sp>
      <p:sp>
        <p:nvSpPr>
          <p:cNvPr id="8" name="Footer Placeholder 6">
            <a:extLst>
              <a:ext uri="{FF2B5EF4-FFF2-40B4-BE49-F238E27FC236}">
                <a16:creationId xmlns:a16="http://schemas.microsoft.com/office/drawing/2014/main" id="{78C20283-4424-26E1-355E-493232FAD177}"/>
              </a:ext>
            </a:extLst>
          </p:cNvPr>
          <p:cNvSpPr txBox="1">
            <a:spLocks/>
          </p:cNvSpPr>
          <p:nvPr userDrawn="1"/>
        </p:nvSpPr>
        <p:spPr>
          <a:xfrm>
            <a:off x="0" y="6453381"/>
            <a:ext cx="12192000" cy="276999"/>
          </a:xfrm>
          <a:prstGeom prst="rect">
            <a:avLst/>
          </a:prstGeom>
          <a:noFill/>
        </p:spPr>
        <p:txBody>
          <a:bodyPr vert="horz" wrap="square" lIns="91440" tIns="45720" rIns="91440" bIns="45720" rtlCol="0" anchor="ctr">
            <a:spAutoFit/>
          </a:bodyP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i="1" dirty="0">
                <a:solidFill>
                  <a:srgbClr val="003958"/>
                </a:solidFill>
              </a:rPr>
              <a:t>This material was not prepared with public funds and is intended for good faith use in compliance with sec. 106.113 (2), Fla. Stat. | Publication date: June 2026</a:t>
            </a:r>
          </a:p>
        </p:txBody>
      </p:sp>
      <p:sp>
        <p:nvSpPr>
          <p:cNvPr id="9" name="Rectangle 8">
            <a:extLst>
              <a:ext uri="{FF2B5EF4-FFF2-40B4-BE49-F238E27FC236}">
                <a16:creationId xmlns:a16="http://schemas.microsoft.com/office/drawing/2014/main" id="{E2253224-EE5A-A430-AE90-66BAB1BFE7A4}"/>
              </a:ext>
            </a:extLst>
          </p:cNvPr>
          <p:cNvSpPr/>
          <p:nvPr userDrawn="1"/>
        </p:nvSpPr>
        <p:spPr>
          <a:xfrm rot="18893167">
            <a:off x="10441424" y="3560824"/>
            <a:ext cx="281282" cy="37492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95165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EC069-FED2-B43C-970A-D9F40A5918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D6EA512-ED3A-8258-5241-1AF8680B32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E4EBF54-F785-D9FF-B4E9-9EF0DF5F3B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9A9816-6F9B-4D11-C935-69403F546B08}"/>
              </a:ext>
            </a:extLst>
          </p:cNvPr>
          <p:cNvSpPr>
            <a:spLocks noGrp="1"/>
          </p:cNvSpPr>
          <p:nvPr>
            <p:ph type="dt" sz="half" idx="10"/>
          </p:nvPr>
        </p:nvSpPr>
        <p:spPr/>
        <p:txBody>
          <a:bodyPr/>
          <a:lstStyle/>
          <a:p>
            <a:fld id="{D9182568-D663-4036-BFCA-D1310ECADA42}" type="datetimeFigureOut">
              <a:rPr lang="en-US" smtClean="0"/>
              <a:t>7/1/2026</a:t>
            </a:fld>
            <a:endParaRPr lang="en-US"/>
          </a:p>
        </p:txBody>
      </p:sp>
      <p:sp>
        <p:nvSpPr>
          <p:cNvPr id="6" name="Footer Placeholder 5">
            <a:extLst>
              <a:ext uri="{FF2B5EF4-FFF2-40B4-BE49-F238E27FC236}">
                <a16:creationId xmlns:a16="http://schemas.microsoft.com/office/drawing/2014/main" id="{541170EF-DD9D-2487-88E0-C1EC50345A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72F2F1-8BDE-CD2E-8DB1-9BBA6088CCFF}"/>
              </a:ext>
            </a:extLst>
          </p:cNvPr>
          <p:cNvSpPr>
            <a:spLocks noGrp="1"/>
          </p:cNvSpPr>
          <p:nvPr>
            <p:ph type="sldNum" sz="quarter" idx="12"/>
          </p:nvPr>
        </p:nvSpPr>
        <p:spPr/>
        <p:txBody>
          <a:bodyPr/>
          <a:lstStyle/>
          <a:p>
            <a:fld id="{36CC7B0D-313D-442D-B5E1-DF76A8BFA9A8}" type="slidenum">
              <a:rPr lang="en-US" smtClean="0"/>
              <a:t>‹#›</a:t>
            </a:fld>
            <a:endParaRPr lang="en-US"/>
          </a:p>
        </p:txBody>
      </p:sp>
    </p:spTree>
    <p:extLst>
      <p:ext uri="{BB962C8B-B14F-4D97-AF65-F5344CB8AC3E}">
        <p14:creationId xmlns:p14="http://schemas.microsoft.com/office/powerpoint/2010/main" val="13964646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531D3-6F22-C064-1EB5-9C33A828DF5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AAF2921-7F8E-B9B8-042B-B93230DBA5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D236D0F-0C20-183B-2F4F-AE02DA83A0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F01236-1024-8B6F-169C-2344BFA5E600}"/>
              </a:ext>
            </a:extLst>
          </p:cNvPr>
          <p:cNvSpPr>
            <a:spLocks noGrp="1"/>
          </p:cNvSpPr>
          <p:nvPr>
            <p:ph type="dt" sz="half" idx="10"/>
          </p:nvPr>
        </p:nvSpPr>
        <p:spPr/>
        <p:txBody>
          <a:bodyPr/>
          <a:lstStyle/>
          <a:p>
            <a:fld id="{D9182568-D663-4036-BFCA-D1310ECADA42}" type="datetimeFigureOut">
              <a:rPr lang="en-US" smtClean="0"/>
              <a:t>7/1/2026</a:t>
            </a:fld>
            <a:endParaRPr lang="en-US"/>
          </a:p>
        </p:txBody>
      </p:sp>
      <p:sp>
        <p:nvSpPr>
          <p:cNvPr id="6" name="Footer Placeholder 5">
            <a:extLst>
              <a:ext uri="{FF2B5EF4-FFF2-40B4-BE49-F238E27FC236}">
                <a16:creationId xmlns:a16="http://schemas.microsoft.com/office/drawing/2014/main" id="{6E6A1D04-F066-AC44-09C6-C6FC69C7D1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541B2B-CFD2-D561-BE45-E413265E9923}"/>
              </a:ext>
            </a:extLst>
          </p:cNvPr>
          <p:cNvSpPr>
            <a:spLocks noGrp="1"/>
          </p:cNvSpPr>
          <p:nvPr>
            <p:ph type="sldNum" sz="quarter" idx="12"/>
          </p:nvPr>
        </p:nvSpPr>
        <p:spPr/>
        <p:txBody>
          <a:bodyPr/>
          <a:lstStyle/>
          <a:p>
            <a:fld id="{36CC7B0D-313D-442D-B5E1-DF76A8BFA9A8}" type="slidenum">
              <a:rPr lang="en-US" smtClean="0"/>
              <a:t>‹#›</a:t>
            </a:fld>
            <a:endParaRPr lang="en-US"/>
          </a:p>
        </p:txBody>
      </p:sp>
    </p:spTree>
    <p:extLst>
      <p:ext uri="{BB962C8B-B14F-4D97-AF65-F5344CB8AC3E}">
        <p14:creationId xmlns:p14="http://schemas.microsoft.com/office/powerpoint/2010/main" val="16809167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11F6A5-3F77-E297-3FEC-D96E8B8B56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67D7150-226D-55B2-CFEF-14C1B3E331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A0B600-3E40-2069-4A9A-529D4CA984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9182568-D663-4036-BFCA-D1310ECADA42}" type="datetimeFigureOut">
              <a:rPr lang="en-US" smtClean="0"/>
              <a:t>7/1/2026</a:t>
            </a:fld>
            <a:endParaRPr lang="en-US"/>
          </a:p>
        </p:txBody>
      </p:sp>
      <p:sp>
        <p:nvSpPr>
          <p:cNvPr id="5" name="Footer Placeholder 4">
            <a:extLst>
              <a:ext uri="{FF2B5EF4-FFF2-40B4-BE49-F238E27FC236}">
                <a16:creationId xmlns:a16="http://schemas.microsoft.com/office/drawing/2014/main" id="{7522544B-BE81-AB6C-93CC-286BB64C58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F4EFF54-D086-ECB5-B6BC-D25E16BCC1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CC7B0D-313D-442D-B5E1-DF76A8BFA9A8}" type="slidenum">
              <a:rPr lang="en-US" smtClean="0"/>
              <a:t>‹#›</a:t>
            </a:fld>
            <a:endParaRPr lang="en-US"/>
          </a:p>
        </p:txBody>
      </p:sp>
    </p:spTree>
    <p:extLst>
      <p:ext uri="{BB962C8B-B14F-4D97-AF65-F5344CB8AC3E}">
        <p14:creationId xmlns:p14="http://schemas.microsoft.com/office/powerpoint/2010/main" val="11724932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jpeg"/><Relationship Id="rId7" Type="http://schemas.openxmlformats.org/officeDocument/2006/relationships/image" Target="../media/image6.sv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5.svg"/><Relationship Id="rId5" Type="http://schemas.openxmlformats.org/officeDocument/2006/relationships/image" Target="../media/image4.svg"/><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svg"/><Relationship Id="rId4" Type="http://schemas.openxmlformats.org/officeDocument/2006/relationships/image" Target="../media/image12.sv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0C7D5296-7163-BECD-3DC0-295760BA28E3}"/>
              </a:ext>
            </a:extLst>
          </p:cNvPr>
          <p:cNvSpPr/>
          <p:nvPr/>
        </p:nvSpPr>
        <p:spPr>
          <a:xfrm>
            <a:off x="0" y="0"/>
            <a:ext cx="12192000" cy="6328995"/>
          </a:xfrm>
          <a:prstGeom prst="rect">
            <a:avLst/>
          </a:prstGeom>
          <a:solidFill>
            <a:srgbClr val="CA20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A2020"/>
              </a:solidFill>
            </a:endParaRPr>
          </a:p>
        </p:txBody>
      </p:sp>
      <p:pic>
        <p:nvPicPr>
          <p:cNvPr id="19" name="Picture 18" descr="A house with a pool and trees by a body of water&#10;&#10;AI-generated content may be incorrect.">
            <a:extLst>
              <a:ext uri="{FF2B5EF4-FFF2-40B4-BE49-F238E27FC236}">
                <a16:creationId xmlns:a16="http://schemas.microsoft.com/office/drawing/2014/main" id="{A0E9286F-BC4D-707D-1F02-0279ACA3131E}"/>
              </a:ext>
            </a:extLst>
          </p:cNvPr>
          <p:cNvPicPr>
            <a:picLocks noChangeAspect="1"/>
          </p:cNvPicPr>
          <p:nvPr/>
        </p:nvPicPr>
        <p:blipFill>
          <a:blip r:embed="rId3">
            <a:alphaModFix amt="20000"/>
            <a:extLst>
              <a:ext uri="{28A0092B-C50C-407E-A947-70E740481C1C}">
                <a14:useLocalDpi xmlns:a14="http://schemas.microsoft.com/office/drawing/2010/main"/>
              </a:ext>
            </a:extLst>
          </a:blip>
          <a:srcRect r="-1"/>
          <a:stretch>
            <a:fillRect/>
          </a:stretch>
        </p:blipFill>
        <p:spPr>
          <a:xfrm>
            <a:off x="10770" y="0"/>
            <a:ext cx="12191999" cy="6854766"/>
          </a:xfrm>
          <a:prstGeom prst="rect">
            <a:avLst/>
          </a:prstGeom>
        </p:spPr>
      </p:pic>
      <p:sp>
        <p:nvSpPr>
          <p:cNvPr id="10" name="TextBox 9">
            <a:extLst>
              <a:ext uri="{FF2B5EF4-FFF2-40B4-BE49-F238E27FC236}">
                <a16:creationId xmlns:a16="http://schemas.microsoft.com/office/drawing/2014/main" id="{43E5F1CB-6C24-EA3A-1C8A-AE0856B4DAEA}"/>
              </a:ext>
            </a:extLst>
          </p:cNvPr>
          <p:cNvSpPr txBox="1"/>
          <p:nvPr/>
        </p:nvSpPr>
        <p:spPr>
          <a:xfrm>
            <a:off x="792358" y="3204346"/>
            <a:ext cx="7995992" cy="646331"/>
          </a:xfrm>
          <a:prstGeom prst="rect">
            <a:avLst/>
          </a:prstGeom>
          <a:noFill/>
        </p:spPr>
        <p:txBody>
          <a:bodyPr wrap="square">
            <a:spAutoFit/>
          </a:bodyPr>
          <a:lstStyle/>
          <a:p>
            <a:r>
              <a:rPr lang="en-US" sz="3600" i="1" dirty="0">
                <a:solidFill>
                  <a:schemeClr val="bg1"/>
                </a:solidFill>
                <a:effectLst/>
                <a:latin typeface="Poppins" pitchFamily="2" charset="77"/>
                <a:ea typeface="Aptos" panose="020B0004020202020204" pitchFamily="34" charset="0"/>
                <a:cs typeface="Poppins" pitchFamily="2" charset="77"/>
              </a:rPr>
              <a:t>Wha</a:t>
            </a:r>
            <a:r>
              <a:rPr lang="en-US" sz="3600" i="1" dirty="0">
                <a:solidFill>
                  <a:schemeClr val="bg1"/>
                </a:solidFill>
                <a:latin typeface="Poppins" pitchFamily="2" charset="77"/>
                <a:ea typeface="Aptos" panose="020B0004020202020204" pitchFamily="34" charset="0"/>
                <a:cs typeface="Poppins" pitchFamily="2" charset="77"/>
              </a:rPr>
              <a:t>t’s Really at Stake</a:t>
            </a:r>
            <a:endParaRPr lang="en-US" sz="3600" i="1" dirty="0">
              <a:solidFill>
                <a:schemeClr val="bg1"/>
              </a:solidFill>
              <a:effectLst/>
              <a:latin typeface="Poppins" pitchFamily="2" charset="77"/>
              <a:ea typeface="Aptos" panose="020B0004020202020204" pitchFamily="34" charset="0"/>
              <a:cs typeface="Poppins" pitchFamily="2" charset="77"/>
            </a:endParaRPr>
          </a:p>
        </p:txBody>
      </p:sp>
      <p:grpSp>
        <p:nvGrpSpPr>
          <p:cNvPr id="2" name="Group 1">
            <a:extLst>
              <a:ext uri="{FF2B5EF4-FFF2-40B4-BE49-F238E27FC236}">
                <a16:creationId xmlns:a16="http://schemas.microsoft.com/office/drawing/2014/main" id="{D2B73BF4-CC12-C059-5696-8258A1CE41FC}"/>
              </a:ext>
            </a:extLst>
          </p:cNvPr>
          <p:cNvGrpSpPr/>
          <p:nvPr/>
        </p:nvGrpSpPr>
        <p:grpSpPr>
          <a:xfrm>
            <a:off x="7752315" y="1566242"/>
            <a:ext cx="4143317" cy="3276208"/>
            <a:chOff x="7759003" y="1417056"/>
            <a:chExt cx="4143317" cy="3276208"/>
          </a:xfrm>
        </p:grpSpPr>
        <p:pic>
          <p:nvPicPr>
            <p:cNvPr id="21" name="Picture 20">
              <a:extLst>
                <a:ext uri="{FF2B5EF4-FFF2-40B4-BE49-F238E27FC236}">
                  <a16:creationId xmlns:a16="http://schemas.microsoft.com/office/drawing/2014/main" id="{536ACF64-62F2-A20E-8AD8-199F65EB7D2A}"/>
                </a:ext>
              </a:extLst>
            </p:cNvPr>
            <p:cNvPicPr>
              <a:picLocks noChangeAspect="1"/>
            </p:cNvPicPr>
            <p:nvPr/>
          </p:nvPicPr>
          <p:blipFill>
            <a:blip r:embed="rId4">
              <a:alphaModFix amt="50000"/>
            </a:blip>
            <a:stretch>
              <a:fillRect/>
            </a:stretch>
          </p:blipFill>
          <p:spPr>
            <a:xfrm>
              <a:off x="7759003" y="1568051"/>
              <a:ext cx="3563289" cy="3125213"/>
            </a:xfrm>
            <a:prstGeom prst="rect">
              <a:avLst/>
            </a:prstGeom>
          </p:spPr>
        </p:pic>
        <p:pic>
          <p:nvPicPr>
            <p:cNvPr id="23" name="Graphic 22" descr="Schoolhouse with solid fill">
              <a:extLst>
                <a:ext uri="{FF2B5EF4-FFF2-40B4-BE49-F238E27FC236}">
                  <a16:creationId xmlns:a16="http://schemas.microsoft.com/office/drawing/2014/main" id="{55443E3C-526F-5C68-55A2-67E524EFD0CA}"/>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9231832" y="2588994"/>
              <a:ext cx="1250360" cy="1250360"/>
            </a:xfrm>
            <a:prstGeom prst="rect">
              <a:avLst/>
            </a:prstGeom>
          </p:spPr>
        </p:pic>
        <p:pic>
          <p:nvPicPr>
            <p:cNvPr id="25" name="Graphic 24" descr="Palm tree with solid fill">
              <a:extLst>
                <a:ext uri="{FF2B5EF4-FFF2-40B4-BE49-F238E27FC236}">
                  <a16:creationId xmlns:a16="http://schemas.microsoft.com/office/drawing/2014/main" id="{6D34C4D1-A0F9-7017-0809-324021C7295C}"/>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0597251" y="3015661"/>
              <a:ext cx="1305069" cy="1305069"/>
            </a:xfrm>
            <a:prstGeom prst="rect">
              <a:avLst/>
            </a:prstGeom>
          </p:spPr>
        </p:pic>
        <p:pic>
          <p:nvPicPr>
            <p:cNvPr id="27" name="Graphic 26" descr="Family with two children with solid fill">
              <a:extLst>
                <a:ext uri="{FF2B5EF4-FFF2-40B4-BE49-F238E27FC236}">
                  <a16:creationId xmlns:a16="http://schemas.microsoft.com/office/drawing/2014/main" id="{A3D709E4-2A71-E1C7-F252-575E80D2C329}"/>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8320548" y="1417056"/>
              <a:ext cx="1250359" cy="1250359"/>
            </a:xfrm>
            <a:prstGeom prst="rect">
              <a:avLst/>
            </a:prstGeom>
          </p:spPr>
        </p:pic>
        <p:pic>
          <p:nvPicPr>
            <p:cNvPr id="29" name="Graphic 28" descr="Briefcase with solid fill">
              <a:extLst>
                <a:ext uri="{FF2B5EF4-FFF2-40B4-BE49-F238E27FC236}">
                  <a16:creationId xmlns:a16="http://schemas.microsoft.com/office/drawing/2014/main" id="{10CC679D-44BE-0C9B-7440-B8DD8FCF0D38}"/>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10064558" y="1903638"/>
              <a:ext cx="914400" cy="914400"/>
            </a:xfrm>
            <a:prstGeom prst="rect">
              <a:avLst/>
            </a:prstGeom>
          </p:spPr>
        </p:pic>
      </p:grpSp>
      <p:sp>
        <p:nvSpPr>
          <p:cNvPr id="4" name="TextBox 3">
            <a:extLst>
              <a:ext uri="{FF2B5EF4-FFF2-40B4-BE49-F238E27FC236}">
                <a16:creationId xmlns:a16="http://schemas.microsoft.com/office/drawing/2014/main" id="{1D9B4F29-88CB-8078-39D1-1B49852E3CFF}"/>
              </a:ext>
            </a:extLst>
          </p:cNvPr>
          <p:cNvSpPr txBox="1"/>
          <p:nvPr/>
        </p:nvSpPr>
        <p:spPr>
          <a:xfrm>
            <a:off x="792360" y="4179410"/>
            <a:ext cx="10865977" cy="400110"/>
          </a:xfrm>
          <a:prstGeom prst="rect">
            <a:avLst/>
          </a:prstGeom>
          <a:noFill/>
        </p:spPr>
        <p:txBody>
          <a:bodyPr wrap="square" rtlCol="0">
            <a:spAutoFit/>
          </a:bodyPr>
          <a:lstStyle/>
          <a:p>
            <a:r>
              <a:rPr lang="en-US" sz="2000" dirty="0">
                <a:solidFill>
                  <a:schemeClr val="bg1"/>
                </a:solidFill>
                <a:latin typeface="Poppins" pitchFamily="2" charset="77"/>
                <a:cs typeface="Poppins" pitchFamily="2" charset="77"/>
              </a:rPr>
              <a:t>Presented by </a:t>
            </a:r>
            <a:r>
              <a:rPr lang="en-US" sz="2000" b="1" dirty="0">
                <a:solidFill>
                  <a:schemeClr val="bg1"/>
                </a:solidFill>
                <a:latin typeface="Poppins" pitchFamily="2" charset="77"/>
                <a:cs typeface="Poppins" pitchFamily="2" charset="77"/>
              </a:rPr>
              <a:t>[Name]</a:t>
            </a:r>
            <a:endParaRPr lang="en-US" sz="2000" i="1" dirty="0">
              <a:solidFill>
                <a:schemeClr val="bg1"/>
              </a:solidFill>
              <a:latin typeface="Poppins" pitchFamily="2" charset="77"/>
              <a:cs typeface="Poppins" pitchFamily="2" charset="77"/>
            </a:endParaRPr>
          </a:p>
        </p:txBody>
      </p:sp>
      <p:sp>
        <p:nvSpPr>
          <p:cNvPr id="5" name="TextBox 4">
            <a:extLst>
              <a:ext uri="{FF2B5EF4-FFF2-40B4-BE49-F238E27FC236}">
                <a16:creationId xmlns:a16="http://schemas.microsoft.com/office/drawing/2014/main" id="{F53A85A6-3E78-3366-1466-40D3CC433AA3}"/>
              </a:ext>
            </a:extLst>
          </p:cNvPr>
          <p:cNvSpPr txBox="1"/>
          <p:nvPr/>
        </p:nvSpPr>
        <p:spPr>
          <a:xfrm>
            <a:off x="792360" y="4659439"/>
            <a:ext cx="8432784" cy="338554"/>
          </a:xfrm>
          <a:prstGeom prst="rect">
            <a:avLst/>
          </a:prstGeom>
          <a:noFill/>
        </p:spPr>
        <p:txBody>
          <a:bodyPr wrap="square">
            <a:spAutoFit/>
          </a:bodyPr>
          <a:lstStyle/>
          <a:p>
            <a:r>
              <a:rPr lang="en-US" sz="1600" b="1" dirty="0">
                <a:solidFill>
                  <a:schemeClr val="bg1"/>
                </a:solidFill>
                <a:latin typeface="Poppins" pitchFamily="2" charset="77"/>
                <a:cs typeface="Poppins" pitchFamily="2" charset="77"/>
              </a:rPr>
              <a:t>[Audience/event name]</a:t>
            </a:r>
          </a:p>
        </p:txBody>
      </p:sp>
      <p:sp>
        <p:nvSpPr>
          <p:cNvPr id="8" name="TextBox 7">
            <a:extLst>
              <a:ext uri="{FF2B5EF4-FFF2-40B4-BE49-F238E27FC236}">
                <a16:creationId xmlns:a16="http://schemas.microsoft.com/office/drawing/2014/main" id="{B3C96D35-D7E3-87CC-2BAA-AAF1F561674D}"/>
              </a:ext>
            </a:extLst>
          </p:cNvPr>
          <p:cNvSpPr txBox="1"/>
          <p:nvPr/>
        </p:nvSpPr>
        <p:spPr>
          <a:xfrm>
            <a:off x="781589" y="1225835"/>
            <a:ext cx="6199521" cy="2069990"/>
          </a:xfrm>
          <a:prstGeom prst="rect">
            <a:avLst/>
          </a:prstGeom>
          <a:noFill/>
        </p:spPr>
        <p:txBody>
          <a:bodyPr wrap="square">
            <a:spAutoFit/>
          </a:bodyPr>
          <a:lstStyle/>
          <a:p>
            <a:pPr>
              <a:lnSpc>
                <a:spcPct val="85000"/>
              </a:lnSpc>
            </a:pPr>
            <a:r>
              <a:rPr lang="en-US" sz="5000" b="1" dirty="0">
                <a:ln w="19050">
                  <a:solidFill>
                    <a:schemeClr val="bg1"/>
                  </a:solidFill>
                </a:ln>
                <a:noFill/>
                <a:effectLst/>
                <a:latin typeface="Poppins" pitchFamily="2" charset="77"/>
                <a:ea typeface="Aptos" panose="020B0004020202020204" pitchFamily="34" charset="0"/>
                <a:cs typeface="Poppins" pitchFamily="2" charset="77"/>
              </a:rPr>
              <a:t>UNDERSTANDING</a:t>
            </a:r>
            <a:r>
              <a:rPr lang="en-US" sz="5000" b="1" dirty="0">
                <a:solidFill>
                  <a:schemeClr val="bg1"/>
                </a:solidFill>
                <a:effectLst/>
                <a:latin typeface="Poppins" pitchFamily="2" charset="77"/>
                <a:ea typeface="Aptos" panose="020B0004020202020204" pitchFamily="34" charset="0"/>
                <a:cs typeface="Poppins" pitchFamily="2" charset="77"/>
              </a:rPr>
              <a:t> </a:t>
            </a:r>
            <a:r>
              <a:rPr lang="en-US" sz="5000" b="1" dirty="0">
                <a:solidFill>
                  <a:schemeClr val="bg1"/>
                </a:solidFill>
                <a:latin typeface="Poppins" pitchFamily="2" charset="77"/>
                <a:ea typeface="Aptos" panose="020B0004020202020204" pitchFamily="34" charset="0"/>
                <a:cs typeface="Poppins" pitchFamily="2" charset="77"/>
              </a:rPr>
              <a:t>THE PROPERTY TAX AMENDMENT: </a:t>
            </a:r>
            <a:endParaRPr lang="en-US" sz="5000" dirty="0"/>
          </a:p>
        </p:txBody>
      </p:sp>
      <p:sp>
        <p:nvSpPr>
          <p:cNvPr id="3" name="Rectangle 2">
            <a:extLst>
              <a:ext uri="{FF2B5EF4-FFF2-40B4-BE49-F238E27FC236}">
                <a16:creationId xmlns:a16="http://schemas.microsoft.com/office/drawing/2014/main" id="{A58A5364-D354-64C0-4DCC-591CBA576561}"/>
              </a:ext>
            </a:extLst>
          </p:cNvPr>
          <p:cNvSpPr/>
          <p:nvPr/>
        </p:nvSpPr>
        <p:spPr>
          <a:xfrm>
            <a:off x="1" y="6323872"/>
            <a:ext cx="12192000" cy="550431"/>
          </a:xfrm>
          <a:prstGeom prst="rect">
            <a:avLst/>
          </a:prstGeom>
          <a:solidFill>
            <a:srgbClr val="1829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6">
            <a:extLst>
              <a:ext uri="{FF2B5EF4-FFF2-40B4-BE49-F238E27FC236}">
                <a16:creationId xmlns:a16="http://schemas.microsoft.com/office/drawing/2014/main" id="{581BB66D-FCFA-4A63-8D11-70E94984C20E}"/>
              </a:ext>
            </a:extLst>
          </p:cNvPr>
          <p:cNvSpPr txBox="1">
            <a:spLocks/>
          </p:cNvSpPr>
          <p:nvPr/>
        </p:nvSpPr>
        <p:spPr>
          <a:xfrm>
            <a:off x="0" y="6453381"/>
            <a:ext cx="12192000" cy="276999"/>
          </a:xfrm>
          <a:prstGeom prst="rect">
            <a:avLst/>
          </a:prstGeom>
          <a:noFill/>
        </p:spPr>
        <p:txBody>
          <a:bodyPr vert="horz" wrap="square" lIns="91440" tIns="45720" rIns="91440" bIns="45720" rtlCol="0" anchor="ctr">
            <a:spAutoFit/>
          </a:bodyP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i="1" dirty="0">
                <a:solidFill>
                  <a:schemeClr val="bg1"/>
                </a:solidFill>
              </a:rPr>
              <a:t>This material was not prepared with public funds and is intended for good faith use in compliance with sec. 106.113 (2), Fla. Stat. | Publication date: June 2026</a:t>
            </a:r>
          </a:p>
        </p:txBody>
      </p:sp>
    </p:spTree>
    <p:extLst>
      <p:ext uri="{BB962C8B-B14F-4D97-AF65-F5344CB8AC3E}">
        <p14:creationId xmlns:p14="http://schemas.microsoft.com/office/powerpoint/2010/main" val="16059847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C301D108-8789-F807-2E47-747CE70DE804}"/>
              </a:ext>
            </a:extLst>
          </p:cNvPr>
          <p:cNvPicPr>
            <a:picLocks noChangeAspect="1"/>
          </p:cNvPicPr>
          <p:nvPr/>
        </p:nvPicPr>
        <p:blipFill>
          <a:blip r:embed="rId3">
            <a:alphaModFix amt="86000"/>
            <a:extLst>
              <a:ext uri="{BEBA8EAE-BF5A-486C-A8C5-ECC9F3942E4B}">
                <a14:imgProps xmlns:a14="http://schemas.microsoft.com/office/drawing/2010/main">
                  <a14:imgLayer r:embed="rId4">
                    <a14:imgEffect>
                      <a14:artisticBlur radius="44"/>
                    </a14:imgEffect>
                  </a14:imgLayer>
                </a14:imgProps>
              </a:ext>
              <a:ext uri="{28A0092B-C50C-407E-A947-70E740481C1C}">
                <a14:useLocalDpi xmlns:a14="http://schemas.microsoft.com/office/drawing/2010/main" val="0"/>
              </a:ext>
            </a:extLst>
          </a:blip>
          <a:srcRect r="16717"/>
          <a:stretch>
            <a:fillRect/>
          </a:stretch>
        </p:blipFill>
        <p:spPr>
          <a:xfrm>
            <a:off x="7862546" y="2631460"/>
            <a:ext cx="3525023" cy="2821709"/>
          </a:xfrm>
          <a:prstGeom prst="rect">
            <a:avLst/>
          </a:prstGeom>
        </p:spPr>
      </p:pic>
      <p:grpSp>
        <p:nvGrpSpPr>
          <p:cNvPr id="10" name="Group 9">
            <a:extLst>
              <a:ext uri="{FF2B5EF4-FFF2-40B4-BE49-F238E27FC236}">
                <a16:creationId xmlns:a16="http://schemas.microsoft.com/office/drawing/2014/main" id="{DAA8730B-0F3E-264A-2E81-6C25FDDC6C3E}"/>
              </a:ext>
            </a:extLst>
          </p:cNvPr>
          <p:cNvGrpSpPr/>
          <p:nvPr/>
        </p:nvGrpSpPr>
        <p:grpSpPr>
          <a:xfrm>
            <a:off x="0" y="-138922"/>
            <a:ext cx="12214860" cy="1765730"/>
            <a:chOff x="0" y="-138922"/>
            <a:chExt cx="12214860" cy="1765730"/>
          </a:xfrm>
        </p:grpSpPr>
        <p:sp>
          <p:nvSpPr>
            <p:cNvPr id="14" name="Rectangle 9">
              <a:extLst>
                <a:ext uri="{FF2B5EF4-FFF2-40B4-BE49-F238E27FC236}">
                  <a16:creationId xmlns:a16="http://schemas.microsoft.com/office/drawing/2014/main" id="{E903593B-AFF9-0699-A5F1-C692E928DD63}"/>
                </a:ext>
              </a:extLst>
            </p:cNvPr>
            <p:cNvSpPr/>
            <p:nvPr/>
          </p:nvSpPr>
          <p:spPr>
            <a:xfrm>
              <a:off x="0" y="0"/>
              <a:ext cx="11504295" cy="1626808"/>
            </a:xfrm>
            <a:custGeom>
              <a:avLst/>
              <a:gdLst>
                <a:gd name="connsiteX0" fmla="*/ 0 w 9744075"/>
                <a:gd name="connsiteY0" fmla="*/ 0 h 1626808"/>
                <a:gd name="connsiteX1" fmla="*/ 9744075 w 9744075"/>
                <a:gd name="connsiteY1" fmla="*/ 0 h 1626808"/>
                <a:gd name="connsiteX2" fmla="*/ 9744075 w 9744075"/>
                <a:gd name="connsiteY2" fmla="*/ 1626808 h 1626808"/>
                <a:gd name="connsiteX3" fmla="*/ 0 w 9744075"/>
                <a:gd name="connsiteY3" fmla="*/ 1626808 h 1626808"/>
                <a:gd name="connsiteX4" fmla="*/ 0 w 9744075"/>
                <a:gd name="connsiteY4" fmla="*/ 0 h 1626808"/>
                <a:gd name="connsiteX0" fmla="*/ 0 w 11039475"/>
                <a:gd name="connsiteY0" fmla="*/ 0 h 1626808"/>
                <a:gd name="connsiteX1" fmla="*/ 11039475 w 11039475"/>
                <a:gd name="connsiteY1" fmla="*/ 0 h 1626808"/>
                <a:gd name="connsiteX2" fmla="*/ 9744075 w 11039475"/>
                <a:gd name="connsiteY2" fmla="*/ 1626808 h 1626808"/>
                <a:gd name="connsiteX3" fmla="*/ 0 w 11039475"/>
                <a:gd name="connsiteY3" fmla="*/ 1626808 h 1626808"/>
                <a:gd name="connsiteX4" fmla="*/ 0 w 11039475"/>
                <a:gd name="connsiteY4" fmla="*/ 0 h 1626808"/>
                <a:gd name="connsiteX0" fmla="*/ 0 w 11039475"/>
                <a:gd name="connsiteY0" fmla="*/ 0 h 1626808"/>
                <a:gd name="connsiteX1" fmla="*/ 11039475 w 11039475"/>
                <a:gd name="connsiteY1" fmla="*/ 0 h 1626808"/>
                <a:gd name="connsiteX2" fmla="*/ 10155555 w 11039475"/>
                <a:gd name="connsiteY2" fmla="*/ 1626808 h 1626808"/>
                <a:gd name="connsiteX3" fmla="*/ 0 w 11039475"/>
                <a:gd name="connsiteY3" fmla="*/ 1626808 h 1626808"/>
                <a:gd name="connsiteX4" fmla="*/ 0 w 11039475"/>
                <a:gd name="connsiteY4" fmla="*/ 0 h 1626808"/>
                <a:gd name="connsiteX0" fmla="*/ 0 w 11504295"/>
                <a:gd name="connsiteY0" fmla="*/ 0 h 1626808"/>
                <a:gd name="connsiteX1" fmla="*/ 11504295 w 11504295"/>
                <a:gd name="connsiteY1" fmla="*/ 0 h 1626808"/>
                <a:gd name="connsiteX2" fmla="*/ 10155555 w 11504295"/>
                <a:gd name="connsiteY2" fmla="*/ 1626808 h 1626808"/>
                <a:gd name="connsiteX3" fmla="*/ 0 w 11504295"/>
                <a:gd name="connsiteY3" fmla="*/ 1626808 h 1626808"/>
                <a:gd name="connsiteX4" fmla="*/ 0 w 11504295"/>
                <a:gd name="connsiteY4" fmla="*/ 0 h 1626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4295" h="1626808">
                  <a:moveTo>
                    <a:pt x="0" y="0"/>
                  </a:moveTo>
                  <a:lnTo>
                    <a:pt x="11504295" y="0"/>
                  </a:lnTo>
                  <a:lnTo>
                    <a:pt x="10155555" y="1626808"/>
                  </a:lnTo>
                  <a:lnTo>
                    <a:pt x="0" y="1626808"/>
                  </a:lnTo>
                  <a:lnTo>
                    <a:pt x="0" y="0"/>
                  </a:lnTo>
                  <a:close/>
                </a:path>
              </a:pathLst>
            </a:custGeom>
            <a:solidFill>
              <a:srgbClr val="182953">
                <a:alpha val="7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alpha val="75000"/>
                  </a:schemeClr>
                </a:solidFill>
              </a:endParaRPr>
            </a:p>
          </p:txBody>
        </p:sp>
        <p:sp>
          <p:nvSpPr>
            <p:cNvPr id="15" name="Rectangle 10">
              <a:extLst>
                <a:ext uri="{FF2B5EF4-FFF2-40B4-BE49-F238E27FC236}">
                  <a16:creationId xmlns:a16="http://schemas.microsoft.com/office/drawing/2014/main" id="{1BFD79B1-E7B7-C705-7C5C-9AFFF01883F1}"/>
                </a:ext>
              </a:extLst>
            </p:cNvPr>
            <p:cNvSpPr/>
            <p:nvPr/>
          </p:nvSpPr>
          <p:spPr>
            <a:xfrm>
              <a:off x="9942750" y="-60960"/>
              <a:ext cx="1935480" cy="1539240"/>
            </a:xfrm>
            <a:custGeom>
              <a:avLst/>
              <a:gdLst>
                <a:gd name="connsiteX0" fmla="*/ 0 w 594360"/>
                <a:gd name="connsiteY0" fmla="*/ 0 h 1470660"/>
                <a:gd name="connsiteX1" fmla="*/ 594360 w 594360"/>
                <a:gd name="connsiteY1" fmla="*/ 0 h 1470660"/>
                <a:gd name="connsiteX2" fmla="*/ 594360 w 594360"/>
                <a:gd name="connsiteY2" fmla="*/ 1470660 h 1470660"/>
                <a:gd name="connsiteX3" fmla="*/ 0 w 594360"/>
                <a:gd name="connsiteY3" fmla="*/ 1470660 h 1470660"/>
                <a:gd name="connsiteX4" fmla="*/ 0 w 594360"/>
                <a:gd name="connsiteY4" fmla="*/ 0 h 1470660"/>
                <a:gd name="connsiteX0" fmla="*/ 0 w 1973580"/>
                <a:gd name="connsiteY0" fmla="*/ 60960 h 1531620"/>
                <a:gd name="connsiteX1" fmla="*/ 1973580 w 1973580"/>
                <a:gd name="connsiteY1" fmla="*/ 0 h 1531620"/>
                <a:gd name="connsiteX2" fmla="*/ 594360 w 1973580"/>
                <a:gd name="connsiteY2" fmla="*/ 1531620 h 1531620"/>
                <a:gd name="connsiteX3" fmla="*/ 0 w 1973580"/>
                <a:gd name="connsiteY3" fmla="*/ 1531620 h 1531620"/>
                <a:gd name="connsiteX4" fmla="*/ 0 w 1973580"/>
                <a:gd name="connsiteY4" fmla="*/ 60960 h 1531620"/>
                <a:gd name="connsiteX0" fmla="*/ 0 w 1973580"/>
                <a:gd name="connsiteY0" fmla="*/ 60960 h 1531620"/>
                <a:gd name="connsiteX1" fmla="*/ 1973580 w 1973580"/>
                <a:gd name="connsiteY1" fmla="*/ 0 h 1531620"/>
                <a:gd name="connsiteX2" fmla="*/ 716280 w 1973580"/>
                <a:gd name="connsiteY2" fmla="*/ 1531620 h 1531620"/>
                <a:gd name="connsiteX3" fmla="*/ 0 w 1973580"/>
                <a:gd name="connsiteY3" fmla="*/ 1531620 h 1531620"/>
                <a:gd name="connsiteX4" fmla="*/ 0 w 1973580"/>
                <a:gd name="connsiteY4" fmla="*/ 60960 h 1531620"/>
                <a:gd name="connsiteX0" fmla="*/ 0 w 1973580"/>
                <a:gd name="connsiteY0" fmla="*/ 60960 h 1531620"/>
                <a:gd name="connsiteX1" fmla="*/ 1973580 w 1973580"/>
                <a:gd name="connsiteY1" fmla="*/ 0 h 1531620"/>
                <a:gd name="connsiteX2" fmla="*/ 716280 w 1973580"/>
                <a:gd name="connsiteY2" fmla="*/ 1531620 h 1531620"/>
                <a:gd name="connsiteX3" fmla="*/ 640080 w 1973580"/>
                <a:gd name="connsiteY3" fmla="*/ 1013460 h 1531620"/>
                <a:gd name="connsiteX4" fmla="*/ 0 w 1973580"/>
                <a:gd name="connsiteY4" fmla="*/ 60960 h 1531620"/>
                <a:gd name="connsiteX0" fmla="*/ 0 w 1973580"/>
                <a:gd name="connsiteY0" fmla="*/ 60960 h 1539240"/>
                <a:gd name="connsiteX1" fmla="*/ 1973580 w 1973580"/>
                <a:gd name="connsiteY1" fmla="*/ 0 h 1539240"/>
                <a:gd name="connsiteX2" fmla="*/ 716280 w 1973580"/>
                <a:gd name="connsiteY2" fmla="*/ 1531620 h 1539240"/>
                <a:gd name="connsiteX3" fmla="*/ 38100 w 1973580"/>
                <a:gd name="connsiteY3" fmla="*/ 1539240 h 1539240"/>
                <a:gd name="connsiteX4" fmla="*/ 0 w 1973580"/>
                <a:gd name="connsiteY4" fmla="*/ 60960 h 1539240"/>
                <a:gd name="connsiteX0" fmla="*/ 1120140 w 1935480"/>
                <a:gd name="connsiteY0" fmla="*/ 502920 h 1539240"/>
                <a:gd name="connsiteX1" fmla="*/ 1935480 w 1935480"/>
                <a:gd name="connsiteY1" fmla="*/ 0 h 1539240"/>
                <a:gd name="connsiteX2" fmla="*/ 678180 w 1935480"/>
                <a:gd name="connsiteY2" fmla="*/ 1531620 h 1539240"/>
                <a:gd name="connsiteX3" fmla="*/ 0 w 1935480"/>
                <a:gd name="connsiteY3" fmla="*/ 1539240 h 1539240"/>
                <a:gd name="connsiteX4" fmla="*/ 1120140 w 1935480"/>
                <a:gd name="connsiteY4" fmla="*/ 502920 h 1539240"/>
                <a:gd name="connsiteX0" fmla="*/ 1257300 w 1935480"/>
                <a:gd name="connsiteY0" fmla="*/ 15240 h 1539240"/>
                <a:gd name="connsiteX1" fmla="*/ 1935480 w 1935480"/>
                <a:gd name="connsiteY1" fmla="*/ 0 h 1539240"/>
                <a:gd name="connsiteX2" fmla="*/ 678180 w 1935480"/>
                <a:gd name="connsiteY2" fmla="*/ 1531620 h 1539240"/>
                <a:gd name="connsiteX3" fmla="*/ 0 w 1935480"/>
                <a:gd name="connsiteY3" fmla="*/ 1539240 h 1539240"/>
                <a:gd name="connsiteX4" fmla="*/ 1257300 w 1935480"/>
                <a:gd name="connsiteY4" fmla="*/ 15240 h 1539240"/>
                <a:gd name="connsiteX0" fmla="*/ 1203960 w 1935480"/>
                <a:gd name="connsiteY0" fmla="*/ 0 h 1539240"/>
                <a:gd name="connsiteX1" fmla="*/ 1935480 w 1935480"/>
                <a:gd name="connsiteY1" fmla="*/ 0 h 1539240"/>
                <a:gd name="connsiteX2" fmla="*/ 678180 w 1935480"/>
                <a:gd name="connsiteY2" fmla="*/ 1531620 h 1539240"/>
                <a:gd name="connsiteX3" fmla="*/ 0 w 1935480"/>
                <a:gd name="connsiteY3" fmla="*/ 1539240 h 1539240"/>
                <a:gd name="connsiteX4" fmla="*/ 1203960 w 1935480"/>
                <a:gd name="connsiteY4" fmla="*/ 0 h 1539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5480" h="1539240">
                  <a:moveTo>
                    <a:pt x="1203960" y="0"/>
                  </a:moveTo>
                  <a:lnTo>
                    <a:pt x="1935480" y="0"/>
                  </a:lnTo>
                  <a:lnTo>
                    <a:pt x="678180" y="1531620"/>
                  </a:lnTo>
                  <a:lnTo>
                    <a:pt x="0" y="1539240"/>
                  </a:lnTo>
                  <a:lnTo>
                    <a:pt x="1203960" y="0"/>
                  </a:lnTo>
                  <a:close/>
                </a:path>
              </a:pathLst>
            </a:custGeom>
            <a:solidFill>
              <a:srgbClr val="1829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lt1">
                    <a:alpha val="75000"/>
                  </a:schemeClr>
                </a:solidFill>
              </a:endParaRPr>
            </a:p>
          </p:txBody>
        </p:sp>
        <p:sp>
          <p:nvSpPr>
            <p:cNvPr id="16" name="Rectangle 10">
              <a:extLst>
                <a:ext uri="{FF2B5EF4-FFF2-40B4-BE49-F238E27FC236}">
                  <a16:creationId xmlns:a16="http://schemas.microsoft.com/office/drawing/2014/main" id="{B2843C06-48D2-F2E2-DC13-ED0989F3A33B}"/>
                </a:ext>
              </a:extLst>
            </p:cNvPr>
            <p:cNvSpPr/>
            <p:nvPr/>
          </p:nvSpPr>
          <p:spPr>
            <a:xfrm>
              <a:off x="10997160" y="-138922"/>
              <a:ext cx="1217700" cy="1476000"/>
            </a:xfrm>
            <a:custGeom>
              <a:avLst/>
              <a:gdLst>
                <a:gd name="connsiteX0" fmla="*/ 0 w 594360"/>
                <a:gd name="connsiteY0" fmla="*/ 0 h 1470660"/>
                <a:gd name="connsiteX1" fmla="*/ 594360 w 594360"/>
                <a:gd name="connsiteY1" fmla="*/ 0 h 1470660"/>
                <a:gd name="connsiteX2" fmla="*/ 594360 w 594360"/>
                <a:gd name="connsiteY2" fmla="*/ 1470660 h 1470660"/>
                <a:gd name="connsiteX3" fmla="*/ 0 w 594360"/>
                <a:gd name="connsiteY3" fmla="*/ 1470660 h 1470660"/>
                <a:gd name="connsiteX4" fmla="*/ 0 w 594360"/>
                <a:gd name="connsiteY4" fmla="*/ 0 h 1470660"/>
                <a:gd name="connsiteX0" fmla="*/ 0 w 1973580"/>
                <a:gd name="connsiteY0" fmla="*/ 60960 h 1531620"/>
                <a:gd name="connsiteX1" fmla="*/ 1973580 w 1973580"/>
                <a:gd name="connsiteY1" fmla="*/ 0 h 1531620"/>
                <a:gd name="connsiteX2" fmla="*/ 594360 w 1973580"/>
                <a:gd name="connsiteY2" fmla="*/ 1531620 h 1531620"/>
                <a:gd name="connsiteX3" fmla="*/ 0 w 1973580"/>
                <a:gd name="connsiteY3" fmla="*/ 1531620 h 1531620"/>
                <a:gd name="connsiteX4" fmla="*/ 0 w 1973580"/>
                <a:gd name="connsiteY4" fmla="*/ 60960 h 1531620"/>
                <a:gd name="connsiteX0" fmla="*/ 0 w 1973580"/>
                <a:gd name="connsiteY0" fmla="*/ 60960 h 1531620"/>
                <a:gd name="connsiteX1" fmla="*/ 1973580 w 1973580"/>
                <a:gd name="connsiteY1" fmla="*/ 0 h 1531620"/>
                <a:gd name="connsiteX2" fmla="*/ 716280 w 1973580"/>
                <a:gd name="connsiteY2" fmla="*/ 1531620 h 1531620"/>
                <a:gd name="connsiteX3" fmla="*/ 0 w 1973580"/>
                <a:gd name="connsiteY3" fmla="*/ 1531620 h 1531620"/>
                <a:gd name="connsiteX4" fmla="*/ 0 w 1973580"/>
                <a:gd name="connsiteY4" fmla="*/ 60960 h 1531620"/>
                <a:gd name="connsiteX0" fmla="*/ 0 w 1973580"/>
                <a:gd name="connsiteY0" fmla="*/ 60960 h 1531620"/>
                <a:gd name="connsiteX1" fmla="*/ 1973580 w 1973580"/>
                <a:gd name="connsiteY1" fmla="*/ 0 h 1531620"/>
                <a:gd name="connsiteX2" fmla="*/ 716280 w 1973580"/>
                <a:gd name="connsiteY2" fmla="*/ 1531620 h 1531620"/>
                <a:gd name="connsiteX3" fmla="*/ 640080 w 1973580"/>
                <a:gd name="connsiteY3" fmla="*/ 1013460 h 1531620"/>
                <a:gd name="connsiteX4" fmla="*/ 0 w 1973580"/>
                <a:gd name="connsiteY4" fmla="*/ 60960 h 1531620"/>
                <a:gd name="connsiteX0" fmla="*/ 0 w 1973580"/>
                <a:gd name="connsiteY0" fmla="*/ 60960 h 1539240"/>
                <a:gd name="connsiteX1" fmla="*/ 1973580 w 1973580"/>
                <a:gd name="connsiteY1" fmla="*/ 0 h 1539240"/>
                <a:gd name="connsiteX2" fmla="*/ 716280 w 1973580"/>
                <a:gd name="connsiteY2" fmla="*/ 1531620 h 1539240"/>
                <a:gd name="connsiteX3" fmla="*/ 38100 w 1973580"/>
                <a:gd name="connsiteY3" fmla="*/ 1539240 h 1539240"/>
                <a:gd name="connsiteX4" fmla="*/ 0 w 1973580"/>
                <a:gd name="connsiteY4" fmla="*/ 60960 h 1539240"/>
                <a:gd name="connsiteX0" fmla="*/ 1120140 w 1935480"/>
                <a:gd name="connsiteY0" fmla="*/ 502920 h 1539240"/>
                <a:gd name="connsiteX1" fmla="*/ 1935480 w 1935480"/>
                <a:gd name="connsiteY1" fmla="*/ 0 h 1539240"/>
                <a:gd name="connsiteX2" fmla="*/ 678180 w 1935480"/>
                <a:gd name="connsiteY2" fmla="*/ 1531620 h 1539240"/>
                <a:gd name="connsiteX3" fmla="*/ 0 w 1935480"/>
                <a:gd name="connsiteY3" fmla="*/ 1539240 h 1539240"/>
                <a:gd name="connsiteX4" fmla="*/ 1120140 w 1935480"/>
                <a:gd name="connsiteY4" fmla="*/ 502920 h 1539240"/>
                <a:gd name="connsiteX0" fmla="*/ 1257300 w 1935480"/>
                <a:gd name="connsiteY0" fmla="*/ 15240 h 1539240"/>
                <a:gd name="connsiteX1" fmla="*/ 1935480 w 1935480"/>
                <a:gd name="connsiteY1" fmla="*/ 0 h 1539240"/>
                <a:gd name="connsiteX2" fmla="*/ 678180 w 1935480"/>
                <a:gd name="connsiteY2" fmla="*/ 1531620 h 1539240"/>
                <a:gd name="connsiteX3" fmla="*/ 0 w 1935480"/>
                <a:gd name="connsiteY3" fmla="*/ 1539240 h 1539240"/>
                <a:gd name="connsiteX4" fmla="*/ 1257300 w 1935480"/>
                <a:gd name="connsiteY4" fmla="*/ 15240 h 1539240"/>
                <a:gd name="connsiteX0" fmla="*/ 1257300 w 1257300"/>
                <a:gd name="connsiteY0" fmla="*/ 0 h 1524000"/>
                <a:gd name="connsiteX1" fmla="*/ 1243113 w 1257300"/>
                <a:gd name="connsiteY1" fmla="*/ 826615 h 1524000"/>
                <a:gd name="connsiteX2" fmla="*/ 678180 w 1257300"/>
                <a:gd name="connsiteY2" fmla="*/ 1516380 h 1524000"/>
                <a:gd name="connsiteX3" fmla="*/ 0 w 1257300"/>
                <a:gd name="connsiteY3" fmla="*/ 1524000 h 1524000"/>
                <a:gd name="connsiteX4" fmla="*/ 1257300 w 1257300"/>
                <a:gd name="connsiteY4" fmla="*/ 0 h 152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7300" h="1524000">
                  <a:moveTo>
                    <a:pt x="1257300" y="0"/>
                  </a:moveTo>
                  <a:lnTo>
                    <a:pt x="1243113" y="826615"/>
                  </a:lnTo>
                  <a:lnTo>
                    <a:pt x="678180" y="1516380"/>
                  </a:lnTo>
                  <a:lnTo>
                    <a:pt x="0" y="1524000"/>
                  </a:lnTo>
                  <a:lnTo>
                    <a:pt x="1257300" y="0"/>
                  </a:lnTo>
                  <a:close/>
                </a:path>
              </a:pathLst>
            </a:custGeom>
            <a:solidFill>
              <a:srgbClr val="1C82C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alpha val="75000"/>
                  </a:schemeClr>
                </a:solidFill>
              </a:endParaRPr>
            </a:p>
          </p:txBody>
        </p:sp>
      </p:grpSp>
      <p:sp>
        <p:nvSpPr>
          <p:cNvPr id="2" name="Title 1">
            <a:extLst>
              <a:ext uri="{FF2B5EF4-FFF2-40B4-BE49-F238E27FC236}">
                <a16:creationId xmlns:a16="http://schemas.microsoft.com/office/drawing/2014/main" id="{37120877-996A-4DF8-6969-88D86EB8DCC5}"/>
              </a:ext>
            </a:extLst>
          </p:cNvPr>
          <p:cNvSpPr txBox="1">
            <a:spLocks/>
          </p:cNvSpPr>
          <p:nvPr/>
        </p:nvSpPr>
        <p:spPr>
          <a:xfrm>
            <a:off x="612559" y="531912"/>
            <a:ext cx="11731979" cy="50837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b="1" dirty="0">
                <a:ln w="19050">
                  <a:solidFill>
                    <a:schemeClr val="bg1"/>
                  </a:solidFill>
                </a:ln>
                <a:noFill/>
                <a:latin typeface="Poppins" pitchFamily="2" charset="77"/>
                <a:ea typeface="Aptos" panose="020B0004020202020204" pitchFamily="34" charset="0"/>
                <a:cs typeface="Poppins" pitchFamily="2" charset="77"/>
              </a:rPr>
              <a:t>SALES TAXES </a:t>
            </a:r>
            <a:r>
              <a:rPr lang="en-US" sz="3800" b="1" dirty="0">
                <a:solidFill>
                  <a:schemeClr val="bg1"/>
                </a:solidFill>
                <a:latin typeface="Poppins" pitchFamily="2" charset="77"/>
                <a:cs typeface="Poppins" pitchFamily="2" charset="77"/>
              </a:rPr>
              <a:t>ARE A BAD BACKUP PLAN</a:t>
            </a:r>
          </a:p>
        </p:txBody>
      </p:sp>
      <p:sp>
        <p:nvSpPr>
          <p:cNvPr id="3" name="TextBox 2">
            <a:extLst>
              <a:ext uri="{FF2B5EF4-FFF2-40B4-BE49-F238E27FC236}">
                <a16:creationId xmlns:a16="http://schemas.microsoft.com/office/drawing/2014/main" id="{1F69F673-923E-E381-2DBF-7A3E0CEFBC33}"/>
              </a:ext>
            </a:extLst>
          </p:cNvPr>
          <p:cNvSpPr txBox="1"/>
          <p:nvPr/>
        </p:nvSpPr>
        <p:spPr>
          <a:xfrm>
            <a:off x="1212714" y="5998417"/>
            <a:ext cx="9766571" cy="294696"/>
          </a:xfrm>
          <a:prstGeom prst="rect">
            <a:avLst/>
          </a:prstGeom>
          <a:noFill/>
        </p:spPr>
        <p:txBody>
          <a:bodyPr wrap="square">
            <a:spAutoFit/>
          </a:bodyPr>
          <a:lstStyle/>
          <a:p>
            <a:pPr algn="ctr">
              <a:lnSpc>
                <a:spcPct val="115000"/>
              </a:lnSpc>
              <a:spcBef>
                <a:spcPts val="0"/>
              </a:spcBef>
              <a:spcAft>
                <a:spcPts val="800"/>
              </a:spcAft>
              <a:buClr>
                <a:srgbClr val="3256A3"/>
              </a:buClr>
            </a:pPr>
            <a:r>
              <a:rPr lang="en-US" sz="1200" i="1" kern="100" dirty="0">
                <a:effectLst/>
                <a:latin typeface="Poppins" panose="00000500000000000000" pitchFamily="2" charset="0"/>
                <a:ea typeface="Aptos" panose="020B0004020202020204" pitchFamily="34" charset="0"/>
                <a:cs typeface="Poppins" panose="00000500000000000000" pitchFamily="2" charset="0"/>
              </a:rPr>
              <a:t>Sources: Florida Department of Revenue; Florida Economic and Demographic Research</a:t>
            </a:r>
          </a:p>
        </p:txBody>
      </p:sp>
      <p:sp>
        <p:nvSpPr>
          <p:cNvPr id="4" name="Content Placeholder 2">
            <a:extLst>
              <a:ext uri="{FF2B5EF4-FFF2-40B4-BE49-F238E27FC236}">
                <a16:creationId xmlns:a16="http://schemas.microsoft.com/office/drawing/2014/main" id="{ACBDAD9A-D455-52A0-A9A6-8D6D4012058E}"/>
              </a:ext>
            </a:extLst>
          </p:cNvPr>
          <p:cNvSpPr txBox="1">
            <a:spLocks/>
          </p:cNvSpPr>
          <p:nvPr/>
        </p:nvSpPr>
        <p:spPr>
          <a:xfrm>
            <a:off x="547904" y="2631460"/>
            <a:ext cx="6936106" cy="2936994"/>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15000"/>
              </a:lnSpc>
              <a:spcBef>
                <a:spcPts val="0"/>
              </a:spcBef>
              <a:spcAft>
                <a:spcPts val="800"/>
              </a:spcAft>
              <a:buClr>
                <a:srgbClr val="3256A3"/>
              </a:buClr>
            </a:pPr>
            <a:r>
              <a:rPr lang="en-US" sz="2000" b="1" kern="100" dirty="0">
                <a:solidFill>
                  <a:srgbClr val="3256A3"/>
                </a:solidFill>
                <a:effectLst/>
                <a:latin typeface="Poppins" panose="00000500000000000000" pitchFamily="2" charset="0"/>
                <a:ea typeface="Aptos" panose="020B0004020202020204" pitchFamily="34" charset="0"/>
                <a:cs typeface="Poppins" panose="00000500000000000000" pitchFamily="2" charset="0"/>
              </a:rPr>
              <a:t>65 of 67 </a:t>
            </a:r>
            <a:r>
              <a:rPr lang="en-US" sz="1800" kern="100" dirty="0">
                <a:effectLst/>
                <a:latin typeface="Poppins" panose="00000500000000000000" pitchFamily="2" charset="0"/>
                <a:ea typeface="Aptos" panose="020B0004020202020204" pitchFamily="34" charset="0"/>
                <a:cs typeface="Poppins" panose="00000500000000000000" pitchFamily="2" charset="0"/>
              </a:rPr>
              <a:t>Florida counties already levy a local surtax. Most have no room to raise it further.</a:t>
            </a:r>
          </a:p>
          <a:p>
            <a:pPr lvl="1">
              <a:lnSpc>
                <a:spcPct val="115000"/>
              </a:lnSpc>
              <a:spcBef>
                <a:spcPts val="0"/>
              </a:spcBef>
              <a:spcAft>
                <a:spcPts val="800"/>
              </a:spcAft>
              <a:buClr>
                <a:srgbClr val="3256A3"/>
              </a:buClr>
            </a:pPr>
            <a:r>
              <a:rPr lang="en-US" sz="1800" kern="100" dirty="0">
                <a:effectLst/>
                <a:latin typeface="Poppins" panose="00000500000000000000" pitchFamily="2" charset="0"/>
                <a:ea typeface="Aptos" panose="020B0004020202020204" pitchFamily="34" charset="0"/>
                <a:cs typeface="Poppins" panose="00000500000000000000" pitchFamily="2" charset="0"/>
              </a:rPr>
              <a:t>Once local communities hit the ceiling, the </a:t>
            </a:r>
            <a:r>
              <a:rPr lang="en-US" sz="2000" b="1" kern="100" dirty="0">
                <a:solidFill>
                  <a:srgbClr val="39549F"/>
                </a:solidFill>
                <a:effectLst/>
                <a:latin typeface="Poppins" panose="00000500000000000000" pitchFamily="2" charset="0"/>
                <a:ea typeface="Aptos" panose="020B0004020202020204" pitchFamily="34" charset="0"/>
                <a:cs typeface="Poppins" panose="00000500000000000000" pitchFamily="2" charset="0"/>
              </a:rPr>
              <a:t>pressure moves to Tallahassee</a:t>
            </a:r>
            <a:r>
              <a:rPr lang="en-US" sz="1800" kern="100" dirty="0">
                <a:effectLst/>
                <a:latin typeface="Poppins" panose="00000500000000000000" pitchFamily="2" charset="0"/>
                <a:ea typeface="Aptos" panose="020B0004020202020204" pitchFamily="34" charset="0"/>
                <a:cs typeface="Poppins" panose="00000500000000000000" pitchFamily="2" charset="0"/>
              </a:rPr>
              <a:t> to raise the state sales tax</a:t>
            </a:r>
          </a:p>
          <a:p>
            <a:pPr lvl="1">
              <a:lnSpc>
                <a:spcPct val="115000"/>
              </a:lnSpc>
              <a:spcBef>
                <a:spcPts val="0"/>
              </a:spcBef>
              <a:spcAft>
                <a:spcPts val="800"/>
              </a:spcAft>
              <a:buClr>
                <a:srgbClr val="003958"/>
              </a:buClr>
            </a:pPr>
            <a:r>
              <a:rPr lang="en-US" sz="1800" kern="100" dirty="0">
                <a:latin typeface="Poppins" panose="00000500000000000000" pitchFamily="2" charset="0"/>
                <a:ea typeface="Aptos" panose="020B0004020202020204" pitchFamily="34" charset="0"/>
                <a:cs typeface="Poppins" panose="00000500000000000000" pitchFamily="2" charset="0"/>
              </a:rPr>
              <a:t>Sales taxes </a:t>
            </a:r>
            <a:r>
              <a:rPr lang="en-US" sz="2000" b="1" kern="100" dirty="0">
                <a:solidFill>
                  <a:srgbClr val="3256A3"/>
                </a:solidFill>
                <a:latin typeface="Poppins" panose="00000500000000000000" pitchFamily="2" charset="0"/>
                <a:ea typeface="Aptos" panose="020B0004020202020204" pitchFamily="34" charset="0"/>
                <a:cs typeface="Poppins" panose="00000500000000000000" pitchFamily="2" charset="0"/>
              </a:rPr>
              <a:t>collapse in downturns </a:t>
            </a:r>
            <a:r>
              <a:rPr lang="en-US" sz="1800" kern="100" dirty="0">
                <a:latin typeface="Poppins" panose="00000500000000000000" pitchFamily="2" charset="0"/>
                <a:ea typeface="Aptos" panose="020B0004020202020204" pitchFamily="34" charset="0"/>
                <a:cs typeface="Poppins" panose="00000500000000000000" pitchFamily="2" charset="0"/>
              </a:rPr>
              <a:t>— they fell sharply in 2008 and during COVID</a:t>
            </a:r>
          </a:p>
          <a:p>
            <a:pPr lvl="1">
              <a:lnSpc>
                <a:spcPct val="115000"/>
              </a:lnSpc>
              <a:spcBef>
                <a:spcPts val="0"/>
              </a:spcBef>
              <a:spcAft>
                <a:spcPts val="800"/>
              </a:spcAft>
              <a:buClr>
                <a:srgbClr val="003958"/>
              </a:buClr>
            </a:pPr>
            <a:r>
              <a:rPr lang="en-US" sz="1800" kern="100" dirty="0">
                <a:latin typeface="Poppins" panose="00000500000000000000" pitchFamily="2" charset="0"/>
                <a:ea typeface="Aptos" panose="020B0004020202020204" pitchFamily="34" charset="0"/>
                <a:cs typeface="Poppins" panose="00000500000000000000" pitchFamily="2" charset="0"/>
              </a:rPr>
              <a:t>Property taxes have historically been </a:t>
            </a:r>
            <a:r>
              <a:rPr lang="en-US" sz="2000" b="1" kern="100" dirty="0">
                <a:solidFill>
                  <a:srgbClr val="3256A3"/>
                </a:solidFill>
                <a:latin typeface="Poppins" panose="00000500000000000000" pitchFamily="2" charset="0"/>
                <a:ea typeface="Aptos" panose="020B0004020202020204" pitchFamily="34" charset="0"/>
                <a:cs typeface="Poppins" panose="00000500000000000000" pitchFamily="2" charset="0"/>
              </a:rPr>
              <a:t>stable and predictable</a:t>
            </a:r>
            <a:r>
              <a:rPr lang="en-US" sz="1800" b="1" kern="100" dirty="0">
                <a:solidFill>
                  <a:srgbClr val="3256A3"/>
                </a:solidFill>
                <a:latin typeface="Poppins" panose="00000500000000000000" pitchFamily="2" charset="0"/>
                <a:ea typeface="Aptos" panose="020B0004020202020204" pitchFamily="34" charset="0"/>
                <a:cs typeface="Poppins" panose="00000500000000000000" pitchFamily="2" charset="0"/>
              </a:rPr>
              <a:t> </a:t>
            </a:r>
            <a:r>
              <a:rPr lang="en-US" sz="1800" kern="100" dirty="0">
                <a:latin typeface="Poppins" panose="00000500000000000000" pitchFamily="2" charset="0"/>
                <a:ea typeface="Aptos" panose="020B0004020202020204" pitchFamily="34" charset="0"/>
                <a:cs typeface="Poppins" panose="00000500000000000000" pitchFamily="2" charset="0"/>
              </a:rPr>
              <a:t>through both</a:t>
            </a:r>
          </a:p>
        </p:txBody>
      </p:sp>
      <p:cxnSp>
        <p:nvCxnSpPr>
          <p:cNvPr id="5" name="Straight Connector 4">
            <a:extLst>
              <a:ext uri="{FF2B5EF4-FFF2-40B4-BE49-F238E27FC236}">
                <a16:creationId xmlns:a16="http://schemas.microsoft.com/office/drawing/2014/main" id="{CD3BB9D4-F088-BC08-B003-114B369D67AB}"/>
              </a:ext>
            </a:extLst>
          </p:cNvPr>
          <p:cNvCxnSpPr>
            <a:cxnSpLocks/>
          </p:cNvCxnSpPr>
          <p:nvPr/>
        </p:nvCxnSpPr>
        <p:spPr>
          <a:xfrm>
            <a:off x="5344964" y="1086912"/>
            <a:ext cx="1052423" cy="0"/>
          </a:xfrm>
          <a:prstGeom prst="line">
            <a:avLst/>
          </a:prstGeom>
          <a:ln>
            <a:solidFill>
              <a:srgbClr val="F7BA38"/>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A5CC0952-F83D-2723-A70C-1E323DF05411}"/>
              </a:ext>
            </a:extLst>
          </p:cNvPr>
          <p:cNvCxnSpPr>
            <a:cxnSpLocks/>
          </p:cNvCxnSpPr>
          <p:nvPr/>
        </p:nvCxnSpPr>
        <p:spPr>
          <a:xfrm>
            <a:off x="547904" y="2370064"/>
            <a:ext cx="10868240" cy="0"/>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sp>
        <p:nvSpPr>
          <p:cNvPr id="25" name="Rectangle 24">
            <a:extLst>
              <a:ext uri="{FF2B5EF4-FFF2-40B4-BE49-F238E27FC236}">
                <a16:creationId xmlns:a16="http://schemas.microsoft.com/office/drawing/2014/main" id="{1EC0E1D2-2989-9372-3E21-B801F7E6F359}"/>
              </a:ext>
            </a:extLst>
          </p:cNvPr>
          <p:cNvSpPr/>
          <p:nvPr/>
        </p:nvSpPr>
        <p:spPr>
          <a:xfrm>
            <a:off x="7881596" y="2641007"/>
            <a:ext cx="3510325" cy="2812162"/>
          </a:xfrm>
          <a:prstGeom prst="rect">
            <a:avLst/>
          </a:prstGeom>
          <a:solidFill>
            <a:schemeClr val="accent1">
              <a:alpha val="4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FE0A178E-9190-2C67-F08D-75F2BF6697DB}"/>
              </a:ext>
            </a:extLst>
          </p:cNvPr>
          <p:cNvSpPr txBox="1"/>
          <p:nvPr/>
        </p:nvSpPr>
        <p:spPr>
          <a:xfrm>
            <a:off x="8027608" y="2753098"/>
            <a:ext cx="3281446" cy="2553263"/>
          </a:xfrm>
          <a:prstGeom prst="rect">
            <a:avLst/>
          </a:prstGeom>
          <a:noFill/>
        </p:spPr>
        <p:txBody>
          <a:bodyPr wrap="square">
            <a:spAutoFit/>
          </a:bodyPr>
          <a:lstStyle/>
          <a:p>
            <a:pPr algn="ctr">
              <a:lnSpc>
                <a:spcPct val="115000"/>
              </a:lnSpc>
              <a:spcBef>
                <a:spcPts val="0"/>
              </a:spcBef>
              <a:spcAft>
                <a:spcPts val="800"/>
              </a:spcAft>
            </a:pPr>
            <a:r>
              <a:rPr lang="en-US" sz="2000" b="1" kern="100" dirty="0">
                <a:solidFill>
                  <a:srgbClr val="F7BA38"/>
                </a:solidFill>
                <a:effectLst/>
                <a:latin typeface="Poppins" panose="00000500000000000000" pitchFamily="2" charset="0"/>
                <a:ea typeface="Aptos" panose="020B0004020202020204" pitchFamily="34" charset="0"/>
                <a:cs typeface="Poppins" panose="00000500000000000000" pitchFamily="2" charset="0"/>
              </a:rPr>
              <a:t>Public safety, emergency response, roads, </a:t>
            </a:r>
            <a:r>
              <a:rPr lang="en-US" sz="2000" b="1" kern="100" dirty="0">
                <a:solidFill>
                  <a:schemeClr val="bg1"/>
                </a:solidFill>
                <a:effectLst/>
                <a:latin typeface="Poppins" panose="00000500000000000000" pitchFamily="2" charset="0"/>
                <a:ea typeface="Aptos" panose="020B0004020202020204" pitchFamily="34" charset="0"/>
                <a:cs typeface="Poppins" panose="00000500000000000000" pitchFamily="2" charset="0"/>
              </a:rPr>
              <a:t>and </a:t>
            </a:r>
            <a:r>
              <a:rPr lang="en-US" sz="2000" b="1" kern="100" dirty="0">
                <a:solidFill>
                  <a:srgbClr val="F7BA38"/>
                </a:solidFill>
                <a:effectLst/>
                <a:latin typeface="Poppins" panose="00000500000000000000" pitchFamily="2" charset="0"/>
                <a:ea typeface="Aptos" panose="020B0004020202020204" pitchFamily="34" charset="0"/>
                <a:cs typeface="Poppins" panose="00000500000000000000" pitchFamily="2" charset="0"/>
              </a:rPr>
              <a:t>water systems</a:t>
            </a:r>
            <a:r>
              <a:rPr lang="en-US" sz="2000" b="1" kern="100" dirty="0">
                <a:solidFill>
                  <a:schemeClr val="bg1"/>
                </a:solidFill>
                <a:effectLst/>
                <a:latin typeface="Poppins" panose="00000500000000000000" pitchFamily="2" charset="0"/>
                <a:ea typeface="Aptos" panose="020B0004020202020204" pitchFamily="34" charset="0"/>
                <a:cs typeface="Poppins" panose="00000500000000000000" pitchFamily="2" charset="0"/>
              </a:rPr>
              <a:t> can't rely on a revenue source that drops every time the economy slows.</a:t>
            </a:r>
            <a:endParaRPr lang="en-US" sz="2000" b="1" i="1" kern="100" dirty="0">
              <a:solidFill>
                <a:schemeClr val="bg1"/>
              </a:solidFill>
              <a:effectLst/>
              <a:latin typeface="Poppins" panose="00000500000000000000" pitchFamily="2" charset="0"/>
              <a:ea typeface="Aptos" panose="020B0004020202020204" pitchFamily="34" charset="0"/>
              <a:cs typeface="Poppins" panose="00000500000000000000" pitchFamily="2" charset="0"/>
            </a:endParaRPr>
          </a:p>
        </p:txBody>
      </p:sp>
      <p:cxnSp>
        <p:nvCxnSpPr>
          <p:cNvPr id="27" name="Straight Connector 26">
            <a:extLst>
              <a:ext uri="{FF2B5EF4-FFF2-40B4-BE49-F238E27FC236}">
                <a16:creationId xmlns:a16="http://schemas.microsoft.com/office/drawing/2014/main" id="{353C2237-4BEA-CD93-ABB9-0853CBB81542}"/>
              </a:ext>
            </a:extLst>
          </p:cNvPr>
          <p:cNvCxnSpPr>
            <a:cxnSpLocks/>
          </p:cNvCxnSpPr>
          <p:nvPr/>
        </p:nvCxnSpPr>
        <p:spPr>
          <a:xfrm>
            <a:off x="687705" y="5727474"/>
            <a:ext cx="10737675" cy="0"/>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432048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7DF59F4-A5F1-1C89-7DFA-412A6AF7B74D}"/>
              </a:ext>
            </a:extLst>
          </p:cNvPr>
          <p:cNvPicPr>
            <a:picLocks noChangeAspect="1"/>
          </p:cNvPicPr>
          <p:nvPr/>
        </p:nvPicPr>
        <p:blipFill>
          <a:blip r:embed="rId3">
            <a:alphaModFix amt="25000"/>
          </a:blip>
          <a:srcRect t="10558" r="14315" b="17209"/>
          <a:stretch>
            <a:fillRect/>
          </a:stretch>
        </p:blipFill>
        <p:spPr>
          <a:xfrm>
            <a:off x="1" y="0"/>
            <a:ext cx="12214860" cy="6858000"/>
          </a:xfrm>
          <a:prstGeom prst="rect">
            <a:avLst/>
          </a:prstGeom>
        </p:spPr>
      </p:pic>
      <p:grpSp>
        <p:nvGrpSpPr>
          <p:cNvPr id="13" name="Group 12">
            <a:extLst>
              <a:ext uri="{FF2B5EF4-FFF2-40B4-BE49-F238E27FC236}">
                <a16:creationId xmlns:a16="http://schemas.microsoft.com/office/drawing/2014/main" id="{E3447493-8CD7-B16C-FDF9-EC7B5E496E15}"/>
              </a:ext>
            </a:extLst>
          </p:cNvPr>
          <p:cNvGrpSpPr/>
          <p:nvPr/>
        </p:nvGrpSpPr>
        <p:grpSpPr>
          <a:xfrm>
            <a:off x="0" y="-138922"/>
            <a:ext cx="12214860" cy="1765730"/>
            <a:chOff x="0" y="-138922"/>
            <a:chExt cx="12214860" cy="1765730"/>
          </a:xfrm>
        </p:grpSpPr>
        <p:sp>
          <p:nvSpPr>
            <p:cNvPr id="14" name="Rectangle 9">
              <a:extLst>
                <a:ext uri="{FF2B5EF4-FFF2-40B4-BE49-F238E27FC236}">
                  <a16:creationId xmlns:a16="http://schemas.microsoft.com/office/drawing/2014/main" id="{DD78A993-4AC3-2A41-E651-EACBF6D01584}"/>
                </a:ext>
              </a:extLst>
            </p:cNvPr>
            <p:cNvSpPr/>
            <p:nvPr/>
          </p:nvSpPr>
          <p:spPr>
            <a:xfrm>
              <a:off x="0" y="0"/>
              <a:ext cx="11504295" cy="1626808"/>
            </a:xfrm>
            <a:custGeom>
              <a:avLst/>
              <a:gdLst>
                <a:gd name="connsiteX0" fmla="*/ 0 w 9744075"/>
                <a:gd name="connsiteY0" fmla="*/ 0 h 1626808"/>
                <a:gd name="connsiteX1" fmla="*/ 9744075 w 9744075"/>
                <a:gd name="connsiteY1" fmla="*/ 0 h 1626808"/>
                <a:gd name="connsiteX2" fmla="*/ 9744075 w 9744075"/>
                <a:gd name="connsiteY2" fmla="*/ 1626808 h 1626808"/>
                <a:gd name="connsiteX3" fmla="*/ 0 w 9744075"/>
                <a:gd name="connsiteY3" fmla="*/ 1626808 h 1626808"/>
                <a:gd name="connsiteX4" fmla="*/ 0 w 9744075"/>
                <a:gd name="connsiteY4" fmla="*/ 0 h 1626808"/>
                <a:gd name="connsiteX0" fmla="*/ 0 w 11039475"/>
                <a:gd name="connsiteY0" fmla="*/ 0 h 1626808"/>
                <a:gd name="connsiteX1" fmla="*/ 11039475 w 11039475"/>
                <a:gd name="connsiteY1" fmla="*/ 0 h 1626808"/>
                <a:gd name="connsiteX2" fmla="*/ 9744075 w 11039475"/>
                <a:gd name="connsiteY2" fmla="*/ 1626808 h 1626808"/>
                <a:gd name="connsiteX3" fmla="*/ 0 w 11039475"/>
                <a:gd name="connsiteY3" fmla="*/ 1626808 h 1626808"/>
                <a:gd name="connsiteX4" fmla="*/ 0 w 11039475"/>
                <a:gd name="connsiteY4" fmla="*/ 0 h 1626808"/>
                <a:gd name="connsiteX0" fmla="*/ 0 w 11039475"/>
                <a:gd name="connsiteY0" fmla="*/ 0 h 1626808"/>
                <a:gd name="connsiteX1" fmla="*/ 11039475 w 11039475"/>
                <a:gd name="connsiteY1" fmla="*/ 0 h 1626808"/>
                <a:gd name="connsiteX2" fmla="*/ 10155555 w 11039475"/>
                <a:gd name="connsiteY2" fmla="*/ 1626808 h 1626808"/>
                <a:gd name="connsiteX3" fmla="*/ 0 w 11039475"/>
                <a:gd name="connsiteY3" fmla="*/ 1626808 h 1626808"/>
                <a:gd name="connsiteX4" fmla="*/ 0 w 11039475"/>
                <a:gd name="connsiteY4" fmla="*/ 0 h 1626808"/>
                <a:gd name="connsiteX0" fmla="*/ 0 w 11504295"/>
                <a:gd name="connsiteY0" fmla="*/ 0 h 1626808"/>
                <a:gd name="connsiteX1" fmla="*/ 11504295 w 11504295"/>
                <a:gd name="connsiteY1" fmla="*/ 0 h 1626808"/>
                <a:gd name="connsiteX2" fmla="*/ 10155555 w 11504295"/>
                <a:gd name="connsiteY2" fmla="*/ 1626808 h 1626808"/>
                <a:gd name="connsiteX3" fmla="*/ 0 w 11504295"/>
                <a:gd name="connsiteY3" fmla="*/ 1626808 h 1626808"/>
                <a:gd name="connsiteX4" fmla="*/ 0 w 11504295"/>
                <a:gd name="connsiteY4" fmla="*/ 0 h 1626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4295" h="1626808">
                  <a:moveTo>
                    <a:pt x="0" y="0"/>
                  </a:moveTo>
                  <a:lnTo>
                    <a:pt x="11504295" y="0"/>
                  </a:lnTo>
                  <a:lnTo>
                    <a:pt x="10155555" y="1626808"/>
                  </a:lnTo>
                  <a:lnTo>
                    <a:pt x="0" y="1626808"/>
                  </a:lnTo>
                  <a:lnTo>
                    <a:pt x="0" y="0"/>
                  </a:lnTo>
                  <a:close/>
                </a:path>
              </a:pathLst>
            </a:custGeom>
            <a:solidFill>
              <a:srgbClr val="182953">
                <a:alpha val="7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alpha val="75000"/>
                  </a:schemeClr>
                </a:solidFill>
              </a:endParaRPr>
            </a:p>
          </p:txBody>
        </p:sp>
        <p:sp>
          <p:nvSpPr>
            <p:cNvPr id="15" name="Rectangle 10">
              <a:extLst>
                <a:ext uri="{FF2B5EF4-FFF2-40B4-BE49-F238E27FC236}">
                  <a16:creationId xmlns:a16="http://schemas.microsoft.com/office/drawing/2014/main" id="{0B730D5C-9F7D-AEB9-B823-700C220AB7D9}"/>
                </a:ext>
              </a:extLst>
            </p:cNvPr>
            <p:cNvSpPr/>
            <p:nvPr/>
          </p:nvSpPr>
          <p:spPr>
            <a:xfrm>
              <a:off x="9942750" y="-60960"/>
              <a:ext cx="1935480" cy="1539240"/>
            </a:xfrm>
            <a:custGeom>
              <a:avLst/>
              <a:gdLst>
                <a:gd name="connsiteX0" fmla="*/ 0 w 594360"/>
                <a:gd name="connsiteY0" fmla="*/ 0 h 1470660"/>
                <a:gd name="connsiteX1" fmla="*/ 594360 w 594360"/>
                <a:gd name="connsiteY1" fmla="*/ 0 h 1470660"/>
                <a:gd name="connsiteX2" fmla="*/ 594360 w 594360"/>
                <a:gd name="connsiteY2" fmla="*/ 1470660 h 1470660"/>
                <a:gd name="connsiteX3" fmla="*/ 0 w 594360"/>
                <a:gd name="connsiteY3" fmla="*/ 1470660 h 1470660"/>
                <a:gd name="connsiteX4" fmla="*/ 0 w 594360"/>
                <a:gd name="connsiteY4" fmla="*/ 0 h 1470660"/>
                <a:gd name="connsiteX0" fmla="*/ 0 w 1973580"/>
                <a:gd name="connsiteY0" fmla="*/ 60960 h 1531620"/>
                <a:gd name="connsiteX1" fmla="*/ 1973580 w 1973580"/>
                <a:gd name="connsiteY1" fmla="*/ 0 h 1531620"/>
                <a:gd name="connsiteX2" fmla="*/ 594360 w 1973580"/>
                <a:gd name="connsiteY2" fmla="*/ 1531620 h 1531620"/>
                <a:gd name="connsiteX3" fmla="*/ 0 w 1973580"/>
                <a:gd name="connsiteY3" fmla="*/ 1531620 h 1531620"/>
                <a:gd name="connsiteX4" fmla="*/ 0 w 1973580"/>
                <a:gd name="connsiteY4" fmla="*/ 60960 h 1531620"/>
                <a:gd name="connsiteX0" fmla="*/ 0 w 1973580"/>
                <a:gd name="connsiteY0" fmla="*/ 60960 h 1531620"/>
                <a:gd name="connsiteX1" fmla="*/ 1973580 w 1973580"/>
                <a:gd name="connsiteY1" fmla="*/ 0 h 1531620"/>
                <a:gd name="connsiteX2" fmla="*/ 716280 w 1973580"/>
                <a:gd name="connsiteY2" fmla="*/ 1531620 h 1531620"/>
                <a:gd name="connsiteX3" fmla="*/ 0 w 1973580"/>
                <a:gd name="connsiteY3" fmla="*/ 1531620 h 1531620"/>
                <a:gd name="connsiteX4" fmla="*/ 0 w 1973580"/>
                <a:gd name="connsiteY4" fmla="*/ 60960 h 1531620"/>
                <a:gd name="connsiteX0" fmla="*/ 0 w 1973580"/>
                <a:gd name="connsiteY0" fmla="*/ 60960 h 1531620"/>
                <a:gd name="connsiteX1" fmla="*/ 1973580 w 1973580"/>
                <a:gd name="connsiteY1" fmla="*/ 0 h 1531620"/>
                <a:gd name="connsiteX2" fmla="*/ 716280 w 1973580"/>
                <a:gd name="connsiteY2" fmla="*/ 1531620 h 1531620"/>
                <a:gd name="connsiteX3" fmla="*/ 640080 w 1973580"/>
                <a:gd name="connsiteY3" fmla="*/ 1013460 h 1531620"/>
                <a:gd name="connsiteX4" fmla="*/ 0 w 1973580"/>
                <a:gd name="connsiteY4" fmla="*/ 60960 h 1531620"/>
                <a:gd name="connsiteX0" fmla="*/ 0 w 1973580"/>
                <a:gd name="connsiteY0" fmla="*/ 60960 h 1539240"/>
                <a:gd name="connsiteX1" fmla="*/ 1973580 w 1973580"/>
                <a:gd name="connsiteY1" fmla="*/ 0 h 1539240"/>
                <a:gd name="connsiteX2" fmla="*/ 716280 w 1973580"/>
                <a:gd name="connsiteY2" fmla="*/ 1531620 h 1539240"/>
                <a:gd name="connsiteX3" fmla="*/ 38100 w 1973580"/>
                <a:gd name="connsiteY3" fmla="*/ 1539240 h 1539240"/>
                <a:gd name="connsiteX4" fmla="*/ 0 w 1973580"/>
                <a:gd name="connsiteY4" fmla="*/ 60960 h 1539240"/>
                <a:gd name="connsiteX0" fmla="*/ 1120140 w 1935480"/>
                <a:gd name="connsiteY0" fmla="*/ 502920 h 1539240"/>
                <a:gd name="connsiteX1" fmla="*/ 1935480 w 1935480"/>
                <a:gd name="connsiteY1" fmla="*/ 0 h 1539240"/>
                <a:gd name="connsiteX2" fmla="*/ 678180 w 1935480"/>
                <a:gd name="connsiteY2" fmla="*/ 1531620 h 1539240"/>
                <a:gd name="connsiteX3" fmla="*/ 0 w 1935480"/>
                <a:gd name="connsiteY3" fmla="*/ 1539240 h 1539240"/>
                <a:gd name="connsiteX4" fmla="*/ 1120140 w 1935480"/>
                <a:gd name="connsiteY4" fmla="*/ 502920 h 1539240"/>
                <a:gd name="connsiteX0" fmla="*/ 1257300 w 1935480"/>
                <a:gd name="connsiteY0" fmla="*/ 15240 h 1539240"/>
                <a:gd name="connsiteX1" fmla="*/ 1935480 w 1935480"/>
                <a:gd name="connsiteY1" fmla="*/ 0 h 1539240"/>
                <a:gd name="connsiteX2" fmla="*/ 678180 w 1935480"/>
                <a:gd name="connsiteY2" fmla="*/ 1531620 h 1539240"/>
                <a:gd name="connsiteX3" fmla="*/ 0 w 1935480"/>
                <a:gd name="connsiteY3" fmla="*/ 1539240 h 1539240"/>
                <a:gd name="connsiteX4" fmla="*/ 1257300 w 1935480"/>
                <a:gd name="connsiteY4" fmla="*/ 15240 h 1539240"/>
                <a:gd name="connsiteX0" fmla="*/ 1203960 w 1935480"/>
                <a:gd name="connsiteY0" fmla="*/ 0 h 1539240"/>
                <a:gd name="connsiteX1" fmla="*/ 1935480 w 1935480"/>
                <a:gd name="connsiteY1" fmla="*/ 0 h 1539240"/>
                <a:gd name="connsiteX2" fmla="*/ 678180 w 1935480"/>
                <a:gd name="connsiteY2" fmla="*/ 1531620 h 1539240"/>
                <a:gd name="connsiteX3" fmla="*/ 0 w 1935480"/>
                <a:gd name="connsiteY3" fmla="*/ 1539240 h 1539240"/>
                <a:gd name="connsiteX4" fmla="*/ 1203960 w 1935480"/>
                <a:gd name="connsiteY4" fmla="*/ 0 h 1539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5480" h="1539240">
                  <a:moveTo>
                    <a:pt x="1203960" y="0"/>
                  </a:moveTo>
                  <a:lnTo>
                    <a:pt x="1935480" y="0"/>
                  </a:lnTo>
                  <a:lnTo>
                    <a:pt x="678180" y="1531620"/>
                  </a:lnTo>
                  <a:lnTo>
                    <a:pt x="0" y="1539240"/>
                  </a:lnTo>
                  <a:lnTo>
                    <a:pt x="1203960" y="0"/>
                  </a:lnTo>
                  <a:close/>
                </a:path>
              </a:pathLst>
            </a:custGeom>
            <a:solidFill>
              <a:srgbClr val="1829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lt1">
                    <a:alpha val="75000"/>
                  </a:schemeClr>
                </a:solidFill>
              </a:endParaRPr>
            </a:p>
          </p:txBody>
        </p:sp>
        <p:sp>
          <p:nvSpPr>
            <p:cNvPr id="16" name="Rectangle 10">
              <a:extLst>
                <a:ext uri="{FF2B5EF4-FFF2-40B4-BE49-F238E27FC236}">
                  <a16:creationId xmlns:a16="http://schemas.microsoft.com/office/drawing/2014/main" id="{F81FBCAC-B8AB-82E3-E8B8-7FB30ED68702}"/>
                </a:ext>
              </a:extLst>
            </p:cNvPr>
            <p:cNvSpPr/>
            <p:nvPr/>
          </p:nvSpPr>
          <p:spPr>
            <a:xfrm>
              <a:off x="10997160" y="-138922"/>
              <a:ext cx="1217700" cy="1476000"/>
            </a:xfrm>
            <a:custGeom>
              <a:avLst/>
              <a:gdLst>
                <a:gd name="connsiteX0" fmla="*/ 0 w 594360"/>
                <a:gd name="connsiteY0" fmla="*/ 0 h 1470660"/>
                <a:gd name="connsiteX1" fmla="*/ 594360 w 594360"/>
                <a:gd name="connsiteY1" fmla="*/ 0 h 1470660"/>
                <a:gd name="connsiteX2" fmla="*/ 594360 w 594360"/>
                <a:gd name="connsiteY2" fmla="*/ 1470660 h 1470660"/>
                <a:gd name="connsiteX3" fmla="*/ 0 w 594360"/>
                <a:gd name="connsiteY3" fmla="*/ 1470660 h 1470660"/>
                <a:gd name="connsiteX4" fmla="*/ 0 w 594360"/>
                <a:gd name="connsiteY4" fmla="*/ 0 h 1470660"/>
                <a:gd name="connsiteX0" fmla="*/ 0 w 1973580"/>
                <a:gd name="connsiteY0" fmla="*/ 60960 h 1531620"/>
                <a:gd name="connsiteX1" fmla="*/ 1973580 w 1973580"/>
                <a:gd name="connsiteY1" fmla="*/ 0 h 1531620"/>
                <a:gd name="connsiteX2" fmla="*/ 594360 w 1973580"/>
                <a:gd name="connsiteY2" fmla="*/ 1531620 h 1531620"/>
                <a:gd name="connsiteX3" fmla="*/ 0 w 1973580"/>
                <a:gd name="connsiteY3" fmla="*/ 1531620 h 1531620"/>
                <a:gd name="connsiteX4" fmla="*/ 0 w 1973580"/>
                <a:gd name="connsiteY4" fmla="*/ 60960 h 1531620"/>
                <a:gd name="connsiteX0" fmla="*/ 0 w 1973580"/>
                <a:gd name="connsiteY0" fmla="*/ 60960 h 1531620"/>
                <a:gd name="connsiteX1" fmla="*/ 1973580 w 1973580"/>
                <a:gd name="connsiteY1" fmla="*/ 0 h 1531620"/>
                <a:gd name="connsiteX2" fmla="*/ 716280 w 1973580"/>
                <a:gd name="connsiteY2" fmla="*/ 1531620 h 1531620"/>
                <a:gd name="connsiteX3" fmla="*/ 0 w 1973580"/>
                <a:gd name="connsiteY3" fmla="*/ 1531620 h 1531620"/>
                <a:gd name="connsiteX4" fmla="*/ 0 w 1973580"/>
                <a:gd name="connsiteY4" fmla="*/ 60960 h 1531620"/>
                <a:gd name="connsiteX0" fmla="*/ 0 w 1973580"/>
                <a:gd name="connsiteY0" fmla="*/ 60960 h 1531620"/>
                <a:gd name="connsiteX1" fmla="*/ 1973580 w 1973580"/>
                <a:gd name="connsiteY1" fmla="*/ 0 h 1531620"/>
                <a:gd name="connsiteX2" fmla="*/ 716280 w 1973580"/>
                <a:gd name="connsiteY2" fmla="*/ 1531620 h 1531620"/>
                <a:gd name="connsiteX3" fmla="*/ 640080 w 1973580"/>
                <a:gd name="connsiteY3" fmla="*/ 1013460 h 1531620"/>
                <a:gd name="connsiteX4" fmla="*/ 0 w 1973580"/>
                <a:gd name="connsiteY4" fmla="*/ 60960 h 1531620"/>
                <a:gd name="connsiteX0" fmla="*/ 0 w 1973580"/>
                <a:gd name="connsiteY0" fmla="*/ 60960 h 1539240"/>
                <a:gd name="connsiteX1" fmla="*/ 1973580 w 1973580"/>
                <a:gd name="connsiteY1" fmla="*/ 0 h 1539240"/>
                <a:gd name="connsiteX2" fmla="*/ 716280 w 1973580"/>
                <a:gd name="connsiteY2" fmla="*/ 1531620 h 1539240"/>
                <a:gd name="connsiteX3" fmla="*/ 38100 w 1973580"/>
                <a:gd name="connsiteY3" fmla="*/ 1539240 h 1539240"/>
                <a:gd name="connsiteX4" fmla="*/ 0 w 1973580"/>
                <a:gd name="connsiteY4" fmla="*/ 60960 h 1539240"/>
                <a:gd name="connsiteX0" fmla="*/ 1120140 w 1935480"/>
                <a:gd name="connsiteY0" fmla="*/ 502920 h 1539240"/>
                <a:gd name="connsiteX1" fmla="*/ 1935480 w 1935480"/>
                <a:gd name="connsiteY1" fmla="*/ 0 h 1539240"/>
                <a:gd name="connsiteX2" fmla="*/ 678180 w 1935480"/>
                <a:gd name="connsiteY2" fmla="*/ 1531620 h 1539240"/>
                <a:gd name="connsiteX3" fmla="*/ 0 w 1935480"/>
                <a:gd name="connsiteY3" fmla="*/ 1539240 h 1539240"/>
                <a:gd name="connsiteX4" fmla="*/ 1120140 w 1935480"/>
                <a:gd name="connsiteY4" fmla="*/ 502920 h 1539240"/>
                <a:gd name="connsiteX0" fmla="*/ 1257300 w 1935480"/>
                <a:gd name="connsiteY0" fmla="*/ 15240 h 1539240"/>
                <a:gd name="connsiteX1" fmla="*/ 1935480 w 1935480"/>
                <a:gd name="connsiteY1" fmla="*/ 0 h 1539240"/>
                <a:gd name="connsiteX2" fmla="*/ 678180 w 1935480"/>
                <a:gd name="connsiteY2" fmla="*/ 1531620 h 1539240"/>
                <a:gd name="connsiteX3" fmla="*/ 0 w 1935480"/>
                <a:gd name="connsiteY3" fmla="*/ 1539240 h 1539240"/>
                <a:gd name="connsiteX4" fmla="*/ 1257300 w 1935480"/>
                <a:gd name="connsiteY4" fmla="*/ 15240 h 1539240"/>
                <a:gd name="connsiteX0" fmla="*/ 1257300 w 1257300"/>
                <a:gd name="connsiteY0" fmla="*/ 0 h 1524000"/>
                <a:gd name="connsiteX1" fmla="*/ 1243113 w 1257300"/>
                <a:gd name="connsiteY1" fmla="*/ 826615 h 1524000"/>
                <a:gd name="connsiteX2" fmla="*/ 678180 w 1257300"/>
                <a:gd name="connsiteY2" fmla="*/ 1516380 h 1524000"/>
                <a:gd name="connsiteX3" fmla="*/ 0 w 1257300"/>
                <a:gd name="connsiteY3" fmla="*/ 1524000 h 1524000"/>
                <a:gd name="connsiteX4" fmla="*/ 1257300 w 1257300"/>
                <a:gd name="connsiteY4" fmla="*/ 0 h 152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7300" h="1524000">
                  <a:moveTo>
                    <a:pt x="1257300" y="0"/>
                  </a:moveTo>
                  <a:lnTo>
                    <a:pt x="1243113" y="826615"/>
                  </a:lnTo>
                  <a:lnTo>
                    <a:pt x="678180" y="1516380"/>
                  </a:lnTo>
                  <a:lnTo>
                    <a:pt x="0" y="1524000"/>
                  </a:lnTo>
                  <a:lnTo>
                    <a:pt x="1257300" y="0"/>
                  </a:lnTo>
                  <a:close/>
                </a:path>
              </a:pathLst>
            </a:custGeom>
            <a:solidFill>
              <a:srgbClr val="1C82C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alpha val="75000"/>
                  </a:schemeClr>
                </a:solidFill>
              </a:endParaRPr>
            </a:p>
          </p:txBody>
        </p:sp>
      </p:grpSp>
      <p:sp>
        <p:nvSpPr>
          <p:cNvPr id="4" name="Title 1">
            <a:extLst>
              <a:ext uri="{FF2B5EF4-FFF2-40B4-BE49-F238E27FC236}">
                <a16:creationId xmlns:a16="http://schemas.microsoft.com/office/drawing/2014/main" id="{93DA9CDC-659D-2737-63D2-39D7D76CF6F8}"/>
              </a:ext>
            </a:extLst>
          </p:cNvPr>
          <p:cNvSpPr txBox="1">
            <a:spLocks/>
          </p:cNvSpPr>
          <p:nvPr/>
        </p:nvSpPr>
        <p:spPr>
          <a:xfrm>
            <a:off x="583531" y="464059"/>
            <a:ext cx="10471559" cy="67026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ln w="19050">
                  <a:solidFill>
                    <a:schemeClr val="bg1"/>
                  </a:solidFill>
                </a:ln>
                <a:noFill/>
                <a:latin typeface="Poppins" pitchFamily="2" charset="77"/>
                <a:ea typeface="Aptos" panose="020B0004020202020204" pitchFamily="34" charset="0"/>
                <a:cs typeface="Poppins" pitchFamily="2" charset="77"/>
              </a:rPr>
              <a:t>THE BOTTOM </a:t>
            </a:r>
            <a:r>
              <a:rPr lang="en-US" sz="4800" b="1" dirty="0">
                <a:solidFill>
                  <a:schemeClr val="bg1"/>
                </a:solidFill>
                <a:latin typeface="Poppins" pitchFamily="2" charset="77"/>
                <a:cs typeface="Poppins" pitchFamily="2" charset="77"/>
              </a:rPr>
              <a:t>LINE</a:t>
            </a:r>
          </a:p>
        </p:txBody>
      </p:sp>
      <p:sp>
        <p:nvSpPr>
          <p:cNvPr id="2" name="TextBox 1">
            <a:extLst>
              <a:ext uri="{FF2B5EF4-FFF2-40B4-BE49-F238E27FC236}">
                <a16:creationId xmlns:a16="http://schemas.microsoft.com/office/drawing/2014/main" id="{BA3A7D91-221D-8ACB-7635-F49760BCB454}"/>
              </a:ext>
            </a:extLst>
          </p:cNvPr>
          <p:cNvSpPr txBox="1"/>
          <p:nvPr/>
        </p:nvSpPr>
        <p:spPr>
          <a:xfrm>
            <a:off x="1595196" y="2062854"/>
            <a:ext cx="9039225" cy="4013554"/>
          </a:xfrm>
          <a:prstGeom prst="rect">
            <a:avLst/>
          </a:prstGeom>
          <a:solidFill>
            <a:schemeClr val="bg1"/>
          </a:solidFill>
          <a:ln w="19050">
            <a:solidFill>
              <a:schemeClr val="accent1"/>
            </a:solidFill>
          </a:ln>
        </p:spPr>
        <p:txBody>
          <a:bodyPr wrap="none" lIns="365760" tIns="274320" rIns="365760" bIns="274320" rtlCol="0">
            <a:noAutofit/>
          </a:bodyPr>
          <a:lstStyle/>
          <a:p>
            <a:pPr algn="ctr"/>
            <a:endParaRPr lang="en-US" sz="4400" b="1" dirty="0">
              <a:ln w="12700">
                <a:solidFill>
                  <a:srgbClr val="FEFFF0"/>
                </a:solidFill>
              </a:ln>
              <a:solidFill>
                <a:schemeClr val="bg1">
                  <a:alpha val="40000"/>
                </a:schemeClr>
              </a:solidFill>
              <a:latin typeface="Oswald" pitchFamily="2" charset="77"/>
            </a:endParaRPr>
          </a:p>
        </p:txBody>
      </p:sp>
      <p:sp>
        <p:nvSpPr>
          <p:cNvPr id="28" name="TextBox 27">
            <a:extLst>
              <a:ext uri="{FF2B5EF4-FFF2-40B4-BE49-F238E27FC236}">
                <a16:creationId xmlns:a16="http://schemas.microsoft.com/office/drawing/2014/main" id="{AEA3DDDE-88E3-6544-A4E9-9B0123AE7E3F}"/>
              </a:ext>
            </a:extLst>
          </p:cNvPr>
          <p:cNvSpPr txBox="1"/>
          <p:nvPr/>
        </p:nvSpPr>
        <p:spPr>
          <a:xfrm>
            <a:off x="2233373" y="2196717"/>
            <a:ext cx="7762874" cy="950517"/>
          </a:xfrm>
          <a:prstGeom prst="rect">
            <a:avLst/>
          </a:prstGeom>
          <a:noFill/>
        </p:spPr>
        <p:txBody>
          <a:bodyPr wrap="square">
            <a:spAutoFit/>
          </a:bodyPr>
          <a:lstStyle/>
          <a:p>
            <a:pPr marL="0" indent="0" algn="ctr">
              <a:lnSpc>
                <a:spcPct val="115000"/>
              </a:lnSpc>
              <a:spcBef>
                <a:spcPts val="0"/>
              </a:spcBef>
              <a:spcAft>
                <a:spcPts val="800"/>
              </a:spcAft>
              <a:buClr>
                <a:srgbClr val="003958"/>
              </a:buClr>
              <a:buNone/>
            </a:pPr>
            <a:r>
              <a:rPr lang="en-US" sz="1800" kern="100" dirty="0">
                <a:effectLst/>
                <a:latin typeface="Poppins" panose="00000500000000000000" pitchFamily="2" charset="0"/>
                <a:ea typeface="Aptos" panose="020B0004020202020204" pitchFamily="34" charset="0"/>
                <a:cs typeface="Poppins" panose="00000500000000000000" pitchFamily="2" charset="0"/>
              </a:rPr>
              <a:t>It's not a tax cut — </a:t>
            </a:r>
            <a:br>
              <a:rPr lang="en-US" sz="1800" kern="100" dirty="0">
                <a:effectLst/>
                <a:latin typeface="Poppins" panose="00000500000000000000" pitchFamily="2" charset="0"/>
                <a:ea typeface="Aptos" panose="020B0004020202020204" pitchFamily="34" charset="0"/>
                <a:cs typeface="Poppins" panose="00000500000000000000" pitchFamily="2" charset="0"/>
              </a:rPr>
            </a:br>
            <a:r>
              <a:rPr lang="en-US" sz="3200" b="1" kern="100" dirty="0">
                <a:solidFill>
                  <a:srgbClr val="A80000"/>
                </a:solidFill>
                <a:effectLst/>
                <a:latin typeface="Poppins" panose="00000500000000000000" pitchFamily="2" charset="0"/>
                <a:ea typeface="Aptos" panose="020B0004020202020204" pitchFamily="34" charset="0"/>
                <a:cs typeface="Poppins" panose="00000500000000000000" pitchFamily="2" charset="0"/>
              </a:rPr>
              <a:t>It's a tax shift.</a:t>
            </a:r>
            <a:endParaRPr lang="en-US" b="1" kern="100" dirty="0">
              <a:solidFill>
                <a:srgbClr val="A80000"/>
              </a:solidFill>
              <a:effectLst/>
              <a:latin typeface="Poppins" panose="00000500000000000000" pitchFamily="2" charset="0"/>
              <a:ea typeface="Aptos" panose="020B0004020202020204" pitchFamily="34" charset="0"/>
              <a:cs typeface="Poppins" panose="00000500000000000000" pitchFamily="2" charset="0"/>
            </a:endParaRPr>
          </a:p>
        </p:txBody>
      </p:sp>
      <p:sp>
        <p:nvSpPr>
          <p:cNvPr id="26" name="TextBox 25">
            <a:extLst>
              <a:ext uri="{FF2B5EF4-FFF2-40B4-BE49-F238E27FC236}">
                <a16:creationId xmlns:a16="http://schemas.microsoft.com/office/drawing/2014/main" id="{33B8D36E-86AC-54A9-9663-E6D97E4CBFE6}"/>
              </a:ext>
            </a:extLst>
          </p:cNvPr>
          <p:cNvSpPr txBox="1"/>
          <p:nvPr/>
        </p:nvSpPr>
        <p:spPr>
          <a:xfrm>
            <a:off x="4155315" y="3530563"/>
            <a:ext cx="3918989" cy="950517"/>
          </a:xfrm>
          <a:prstGeom prst="rect">
            <a:avLst/>
          </a:prstGeom>
          <a:noFill/>
        </p:spPr>
        <p:txBody>
          <a:bodyPr wrap="square">
            <a:spAutoFit/>
          </a:bodyPr>
          <a:lstStyle/>
          <a:p>
            <a:pPr marL="0" indent="0" algn="ctr">
              <a:lnSpc>
                <a:spcPct val="115000"/>
              </a:lnSpc>
              <a:spcBef>
                <a:spcPts val="0"/>
              </a:spcBef>
              <a:spcAft>
                <a:spcPts val="800"/>
              </a:spcAft>
              <a:buClr>
                <a:srgbClr val="003958"/>
              </a:buClr>
              <a:buNone/>
            </a:pPr>
            <a:r>
              <a:rPr lang="en-US" sz="1800" kern="100" dirty="0">
                <a:effectLst/>
                <a:latin typeface="Poppins" panose="00000500000000000000" pitchFamily="2" charset="0"/>
                <a:ea typeface="Aptos" panose="020B0004020202020204" pitchFamily="34" charset="0"/>
                <a:cs typeface="Poppins" panose="00000500000000000000" pitchFamily="2" charset="0"/>
              </a:rPr>
              <a:t>It doesn't protect public safety — </a:t>
            </a:r>
            <a:br>
              <a:rPr lang="en-US" sz="1800" kern="100" dirty="0">
                <a:effectLst/>
                <a:latin typeface="Poppins" panose="00000500000000000000" pitchFamily="2" charset="0"/>
                <a:ea typeface="Aptos" panose="020B0004020202020204" pitchFamily="34" charset="0"/>
                <a:cs typeface="Poppins" panose="00000500000000000000" pitchFamily="2" charset="0"/>
              </a:rPr>
            </a:br>
            <a:r>
              <a:rPr lang="en-US" sz="3200" b="1" kern="100" dirty="0">
                <a:solidFill>
                  <a:srgbClr val="A80000"/>
                </a:solidFill>
                <a:effectLst/>
                <a:latin typeface="Poppins" panose="00000500000000000000" pitchFamily="2" charset="0"/>
                <a:ea typeface="Aptos" panose="020B0004020202020204" pitchFamily="34" charset="0"/>
                <a:cs typeface="Poppins" panose="00000500000000000000" pitchFamily="2" charset="0"/>
              </a:rPr>
              <a:t>It defunds it.</a:t>
            </a:r>
            <a:endParaRPr lang="en-US" b="1" kern="100" dirty="0">
              <a:solidFill>
                <a:srgbClr val="A80000"/>
              </a:solidFill>
              <a:effectLst/>
              <a:latin typeface="Poppins" panose="00000500000000000000" pitchFamily="2" charset="0"/>
              <a:ea typeface="Aptos" panose="020B0004020202020204" pitchFamily="34" charset="0"/>
              <a:cs typeface="Poppins" panose="00000500000000000000" pitchFamily="2" charset="0"/>
            </a:endParaRPr>
          </a:p>
        </p:txBody>
      </p:sp>
      <p:sp>
        <p:nvSpPr>
          <p:cNvPr id="24" name="TextBox 23">
            <a:extLst>
              <a:ext uri="{FF2B5EF4-FFF2-40B4-BE49-F238E27FC236}">
                <a16:creationId xmlns:a16="http://schemas.microsoft.com/office/drawing/2014/main" id="{88E801B1-A32F-F724-3B48-F134E7FE2818}"/>
              </a:ext>
            </a:extLst>
          </p:cNvPr>
          <p:cNvSpPr txBox="1"/>
          <p:nvPr/>
        </p:nvSpPr>
        <p:spPr>
          <a:xfrm>
            <a:off x="1937868" y="4864410"/>
            <a:ext cx="8345340" cy="985911"/>
          </a:xfrm>
          <a:prstGeom prst="rect">
            <a:avLst/>
          </a:prstGeom>
          <a:noFill/>
        </p:spPr>
        <p:txBody>
          <a:bodyPr wrap="square">
            <a:spAutoFit/>
          </a:bodyPr>
          <a:lstStyle/>
          <a:p>
            <a:pPr marL="0" indent="0" algn="ctr">
              <a:lnSpc>
                <a:spcPct val="115000"/>
              </a:lnSpc>
              <a:spcBef>
                <a:spcPts val="0"/>
              </a:spcBef>
              <a:spcAft>
                <a:spcPts val="800"/>
              </a:spcAft>
              <a:buClr>
                <a:srgbClr val="003958"/>
              </a:buClr>
              <a:buNone/>
            </a:pPr>
            <a:r>
              <a:rPr lang="en-US" sz="2000" kern="100" dirty="0">
                <a:effectLst/>
                <a:latin typeface="Poppins" panose="00000500000000000000" pitchFamily="2" charset="0"/>
                <a:ea typeface="Aptos" panose="020B0004020202020204" pitchFamily="34" charset="0"/>
                <a:cs typeface="Poppins" panose="00000500000000000000" pitchFamily="2" charset="0"/>
              </a:rPr>
              <a:t>It doesn't empower communities — </a:t>
            </a:r>
            <a:br>
              <a:rPr lang="en-US" sz="3600" kern="100" dirty="0">
                <a:effectLst/>
                <a:latin typeface="Poppins" panose="00000500000000000000" pitchFamily="2" charset="0"/>
                <a:ea typeface="Aptos" panose="020B0004020202020204" pitchFamily="34" charset="0"/>
                <a:cs typeface="Poppins" panose="00000500000000000000" pitchFamily="2" charset="0"/>
              </a:rPr>
            </a:br>
            <a:r>
              <a:rPr lang="en-US" sz="3200" b="1" kern="100" dirty="0">
                <a:solidFill>
                  <a:srgbClr val="A80000"/>
                </a:solidFill>
                <a:effectLst/>
                <a:latin typeface="Poppins" panose="00000500000000000000" pitchFamily="2" charset="0"/>
                <a:ea typeface="Aptos" panose="020B0004020202020204" pitchFamily="34" charset="0"/>
                <a:cs typeface="Poppins" panose="00000500000000000000" pitchFamily="2" charset="0"/>
              </a:rPr>
              <a:t>It makes them dependent on the state.</a:t>
            </a:r>
          </a:p>
        </p:txBody>
      </p:sp>
      <p:cxnSp>
        <p:nvCxnSpPr>
          <p:cNvPr id="3" name="Straight Connector 2">
            <a:extLst>
              <a:ext uri="{FF2B5EF4-FFF2-40B4-BE49-F238E27FC236}">
                <a16:creationId xmlns:a16="http://schemas.microsoft.com/office/drawing/2014/main" id="{E3B525E1-3A30-76FF-F1B8-E2B676E75A9C}"/>
              </a:ext>
            </a:extLst>
          </p:cNvPr>
          <p:cNvCxnSpPr>
            <a:cxnSpLocks/>
          </p:cNvCxnSpPr>
          <p:nvPr/>
        </p:nvCxnSpPr>
        <p:spPr>
          <a:xfrm>
            <a:off x="4649639" y="3306237"/>
            <a:ext cx="2808436" cy="0"/>
          </a:xfrm>
          <a:prstGeom prst="line">
            <a:avLst/>
          </a:prstGeom>
          <a:ln>
            <a:solidFill>
              <a:srgbClr val="F7BA38"/>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8517633D-F167-18EB-397B-F22C7F0DF984}"/>
              </a:ext>
            </a:extLst>
          </p:cNvPr>
          <p:cNvCxnSpPr>
            <a:cxnSpLocks/>
          </p:cNvCxnSpPr>
          <p:nvPr/>
        </p:nvCxnSpPr>
        <p:spPr>
          <a:xfrm>
            <a:off x="4649639" y="4687362"/>
            <a:ext cx="2808436" cy="0"/>
          </a:xfrm>
          <a:prstGeom prst="line">
            <a:avLst/>
          </a:prstGeom>
          <a:ln>
            <a:solidFill>
              <a:srgbClr val="F7BA38"/>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397042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2DAB199-A215-626E-2CB5-7F1ECD680232}"/>
              </a:ext>
            </a:extLst>
          </p:cNvPr>
          <p:cNvSpPr/>
          <p:nvPr/>
        </p:nvSpPr>
        <p:spPr>
          <a:xfrm>
            <a:off x="0" y="-21768"/>
            <a:ext cx="12221030" cy="6879768"/>
          </a:xfrm>
          <a:prstGeom prst="rect">
            <a:avLst/>
          </a:prstGeom>
          <a:solidFill>
            <a:srgbClr val="CA20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A2020"/>
              </a:solidFill>
            </a:endParaRPr>
          </a:p>
        </p:txBody>
      </p:sp>
      <p:pic>
        <p:nvPicPr>
          <p:cNvPr id="8" name="Picture 7" descr="A house with a pool and trees by a body of water&#10;&#10;AI-generated content may be incorrect.">
            <a:extLst>
              <a:ext uri="{FF2B5EF4-FFF2-40B4-BE49-F238E27FC236}">
                <a16:creationId xmlns:a16="http://schemas.microsoft.com/office/drawing/2014/main" id="{0BF2167C-3F87-3DEF-6478-38FD5EE86942}"/>
              </a:ext>
            </a:extLst>
          </p:cNvPr>
          <p:cNvPicPr>
            <a:picLocks noChangeAspect="1"/>
          </p:cNvPicPr>
          <p:nvPr/>
        </p:nvPicPr>
        <p:blipFill>
          <a:blip r:embed="rId3">
            <a:alphaModFix amt="20000"/>
            <a:extLst>
              <a:ext uri="{28A0092B-C50C-407E-A947-70E740481C1C}">
                <a14:useLocalDpi xmlns:a14="http://schemas.microsoft.com/office/drawing/2010/main"/>
              </a:ext>
            </a:extLst>
          </a:blip>
          <a:srcRect r="-1"/>
          <a:stretch>
            <a:fillRect/>
          </a:stretch>
        </p:blipFill>
        <p:spPr>
          <a:xfrm>
            <a:off x="10439" y="-18574"/>
            <a:ext cx="12225105" cy="6873379"/>
          </a:xfrm>
          <a:prstGeom prst="rect">
            <a:avLst/>
          </a:prstGeom>
        </p:spPr>
      </p:pic>
      <p:sp>
        <p:nvSpPr>
          <p:cNvPr id="10" name="Content Placeholder 2">
            <a:extLst>
              <a:ext uri="{FF2B5EF4-FFF2-40B4-BE49-F238E27FC236}">
                <a16:creationId xmlns:a16="http://schemas.microsoft.com/office/drawing/2014/main" id="{F5FA90DB-27D8-54B8-501D-EBDEEFC7E379}"/>
              </a:ext>
            </a:extLst>
          </p:cNvPr>
          <p:cNvSpPr txBox="1">
            <a:spLocks/>
          </p:cNvSpPr>
          <p:nvPr/>
        </p:nvSpPr>
        <p:spPr>
          <a:xfrm>
            <a:off x="1130908" y="2307146"/>
            <a:ext cx="7475937" cy="3014590"/>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800"/>
              </a:spcAft>
              <a:buClr>
                <a:schemeClr val="bg1"/>
              </a:buClr>
            </a:pPr>
            <a:r>
              <a:rPr lang="en-US" sz="2400" b="1" kern="100" dirty="0">
                <a:solidFill>
                  <a:schemeClr val="bg1"/>
                </a:solidFill>
                <a:effectLst/>
                <a:latin typeface="Poppins" panose="00000500000000000000" pitchFamily="2" charset="0"/>
                <a:ea typeface="Aptos" panose="020B0004020202020204" pitchFamily="34" charset="0"/>
                <a:cs typeface="Poppins" panose="00000500000000000000" pitchFamily="2" charset="0"/>
              </a:rPr>
              <a:t>Read the amendment </a:t>
            </a:r>
            <a:r>
              <a:rPr lang="en-US" sz="2400" kern="100" dirty="0">
                <a:solidFill>
                  <a:schemeClr val="bg1"/>
                </a:solidFill>
                <a:effectLst/>
                <a:latin typeface="Poppins" panose="00000500000000000000" pitchFamily="2" charset="0"/>
                <a:ea typeface="Aptos" panose="020B0004020202020204" pitchFamily="34" charset="0"/>
                <a:cs typeface="Poppins" panose="00000500000000000000" pitchFamily="2" charset="0"/>
              </a:rPr>
              <a:t>carefully before November.</a:t>
            </a:r>
          </a:p>
          <a:p>
            <a:pPr>
              <a:lnSpc>
                <a:spcPct val="100000"/>
              </a:lnSpc>
              <a:spcBef>
                <a:spcPts val="0"/>
              </a:spcBef>
              <a:spcAft>
                <a:spcPts val="800"/>
              </a:spcAft>
              <a:buClr>
                <a:schemeClr val="bg1"/>
              </a:buClr>
            </a:pPr>
            <a:r>
              <a:rPr lang="en-US" sz="2400" b="1" kern="100" dirty="0">
                <a:solidFill>
                  <a:schemeClr val="bg1"/>
                </a:solidFill>
                <a:effectLst/>
                <a:latin typeface="Poppins" panose="00000500000000000000" pitchFamily="2" charset="0"/>
                <a:ea typeface="Aptos" panose="020B0004020202020204" pitchFamily="34" charset="0"/>
                <a:cs typeface="Poppins" panose="00000500000000000000" pitchFamily="2" charset="0"/>
              </a:rPr>
              <a:t>Share</a:t>
            </a:r>
            <a:r>
              <a:rPr lang="en-US" sz="2400" kern="100" dirty="0">
                <a:solidFill>
                  <a:schemeClr val="bg1"/>
                </a:solidFill>
                <a:effectLst/>
                <a:latin typeface="Poppins" panose="00000500000000000000" pitchFamily="2" charset="0"/>
                <a:ea typeface="Aptos" panose="020B0004020202020204" pitchFamily="34" charset="0"/>
                <a:cs typeface="Poppins" panose="00000500000000000000" pitchFamily="2" charset="0"/>
              </a:rPr>
              <a:t> </a:t>
            </a:r>
            <a:r>
              <a:rPr lang="en-US" sz="2400" b="1" kern="100" dirty="0">
                <a:solidFill>
                  <a:schemeClr val="bg1"/>
                </a:solidFill>
                <a:effectLst/>
                <a:latin typeface="Poppins" panose="00000500000000000000" pitchFamily="2" charset="0"/>
                <a:ea typeface="Aptos" panose="020B0004020202020204" pitchFamily="34" charset="0"/>
                <a:cs typeface="Poppins" panose="00000500000000000000" pitchFamily="2" charset="0"/>
              </a:rPr>
              <a:t>what you've learned </a:t>
            </a:r>
            <a:r>
              <a:rPr lang="en-US" sz="2400" kern="100" dirty="0">
                <a:solidFill>
                  <a:schemeClr val="bg1"/>
                </a:solidFill>
                <a:effectLst/>
                <a:latin typeface="Poppins" panose="00000500000000000000" pitchFamily="2" charset="0"/>
                <a:ea typeface="Aptos" panose="020B0004020202020204" pitchFamily="34" charset="0"/>
                <a:cs typeface="Poppins" panose="00000500000000000000" pitchFamily="2" charset="0"/>
              </a:rPr>
              <a:t>with your neighbors, friends, and family.</a:t>
            </a:r>
          </a:p>
          <a:p>
            <a:pPr>
              <a:lnSpc>
                <a:spcPct val="100000"/>
              </a:lnSpc>
              <a:spcBef>
                <a:spcPts val="0"/>
              </a:spcBef>
              <a:spcAft>
                <a:spcPts val="800"/>
              </a:spcAft>
              <a:buClr>
                <a:schemeClr val="bg1"/>
              </a:buClr>
            </a:pPr>
            <a:r>
              <a:rPr lang="en-US" sz="2400" b="1" kern="100" dirty="0">
                <a:solidFill>
                  <a:schemeClr val="bg1"/>
                </a:solidFill>
                <a:effectLst/>
                <a:latin typeface="Poppins" panose="00000500000000000000" pitchFamily="2" charset="0"/>
                <a:ea typeface="Aptos" panose="020B0004020202020204" pitchFamily="34" charset="0"/>
                <a:cs typeface="Poppins" panose="00000500000000000000" pitchFamily="2" charset="0"/>
              </a:rPr>
              <a:t>Talk</a:t>
            </a:r>
            <a:r>
              <a:rPr lang="en-US" sz="2400" kern="100" dirty="0">
                <a:solidFill>
                  <a:schemeClr val="bg1"/>
                </a:solidFill>
                <a:effectLst/>
                <a:latin typeface="Poppins" panose="00000500000000000000" pitchFamily="2" charset="0"/>
                <a:ea typeface="Aptos" panose="020B0004020202020204" pitchFamily="34" charset="0"/>
                <a:cs typeface="Poppins" panose="00000500000000000000" pitchFamily="2" charset="0"/>
              </a:rPr>
              <a:t> </a:t>
            </a:r>
            <a:r>
              <a:rPr lang="en-US" sz="2400" b="1" kern="100" dirty="0">
                <a:solidFill>
                  <a:schemeClr val="bg1"/>
                </a:solidFill>
                <a:effectLst/>
                <a:latin typeface="Poppins" panose="00000500000000000000" pitchFamily="2" charset="0"/>
                <a:ea typeface="Aptos" panose="020B0004020202020204" pitchFamily="34" charset="0"/>
                <a:cs typeface="Poppins" panose="00000500000000000000" pitchFamily="2" charset="0"/>
              </a:rPr>
              <a:t>to people </a:t>
            </a:r>
            <a:r>
              <a:rPr lang="en-US" sz="2400" kern="100" dirty="0">
                <a:solidFill>
                  <a:schemeClr val="bg1"/>
                </a:solidFill>
                <a:effectLst/>
                <a:latin typeface="Poppins" panose="00000500000000000000" pitchFamily="2" charset="0"/>
                <a:ea typeface="Aptos" panose="020B0004020202020204" pitchFamily="34" charset="0"/>
                <a:cs typeface="Poppins" panose="00000500000000000000" pitchFamily="2" charset="0"/>
              </a:rPr>
              <a:t>you know in other Florida cities. </a:t>
            </a:r>
            <a:br>
              <a:rPr lang="en-US" sz="2400" kern="100" dirty="0">
                <a:solidFill>
                  <a:schemeClr val="bg1"/>
                </a:solidFill>
                <a:effectLst/>
                <a:latin typeface="Poppins" panose="00000500000000000000" pitchFamily="2" charset="0"/>
                <a:ea typeface="Aptos" panose="020B0004020202020204" pitchFamily="34" charset="0"/>
                <a:cs typeface="Poppins" panose="00000500000000000000" pitchFamily="2" charset="0"/>
              </a:rPr>
            </a:br>
            <a:r>
              <a:rPr lang="en-US" sz="2400" kern="100" dirty="0">
                <a:solidFill>
                  <a:schemeClr val="bg1"/>
                </a:solidFill>
                <a:effectLst/>
                <a:latin typeface="Poppins" panose="00000500000000000000" pitchFamily="2" charset="0"/>
                <a:ea typeface="Aptos" panose="020B0004020202020204" pitchFamily="34" charset="0"/>
                <a:cs typeface="Poppins" panose="00000500000000000000" pitchFamily="2" charset="0"/>
              </a:rPr>
              <a:t>The impact reaches every community in the state.</a:t>
            </a:r>
          </a:p>
          <a:p>
            <a:pPr>
              <a:lnSpc>
                <a:spcPct val="100000"/>
              </a:lnSpc>
              <a:spcBef>
                <a:spcPts val="0"/>
              </a:spcBef>
              <a:spcAft>
                <a:spcPts val="800"/>
              </a:spcAft>
              <a:buClr>
                <a:schemeClr val="bg1"/>
              </a:buClr>
            </a:pPr>
            <a:r>
              <a:rPr lang="en-US" sz="2400" b="1" kern="100" dirty="0">
                <a:solidFill>
                  <a:schemeClr val="bg1"/>
                </a:solidFill>
                <a:effectLst/>
                <a:latin typeface="Poppins" panose="00000500000000000000" pitchFamily="2" charset="0"/>
                <a:ea typeface="Aptos" panose="020B0004020202020204" pitchFamily="34" charset="0"/>
                <a:cs typeface="Poppins" panose="00000500000000000000" pitchFamily="2" charset="0"/>
              </a:rPr>
              <a:t>Scan</a:t>
            </a:r>
            <a:r>
              <a:rPr lang="en-US" sz="2400" kern="100" dirty="0">
                <a:solidFill>
                  <a:schemeClr val="bg1"/>
                </a:solidFill>
                <a:effectLst/>
                <a:latin typeface="Poppins" panose="00000500000000000000" pitchFamily="2" charset="0"/>
                <a:ea typeface="Aptos" panose="020B0004020202020204" pitchFamily="34" charset="0"/>
                <a:cs typeface="Poppins" panose="00000500000000000000" pitchFamily="2" charset="0"/>
              </a:rPr>
              <a:t> </a:t>
            </a:r>
            <a:r>
              <a:rPr lang="en-US" sz="2400" b="1" kern="100" dirty="0">
                <a:solidFill>
                  <a:schemeClr val="bg1"/>
                </a:solidFill>
                <a:effectLst/>
                <a:latin typeface="Poppins" panose="00000500000000000000" pitchFamily="2" charset="0"/>
                <a:ea typeface="Aptos" panose="020B0004020202020204" pitchFamily="34" charset="0"/>
                <a:cs typeface="Poppins" panose="00000500000000000000" pitchFamily="2" charset="0"/>
              </a:rPr>
              <a:t>here</a:t>
            </a:r>
            <a:r>
              <a:rPr lang="en-US" sz="2400" kern="100" dirty="0">
                <a:solidFill>
                  <a:schemeClr val="bg1"/>
                </a:solidFill>
                <a:effectLst/>
                <a:latin typeface="Poppins" panose="00000500000000000000" pitchFamily="2" charset="0"/>
                <a:ea typeface="Aptos" panose="020B0004020202020204" pitchFamily="34" charset="0"/>
                <a:cs typeface="Poppins" panose="00000500000000000000" pitchFamily="2" charset="0"/>
              </a:rPr>
              <a:t> for the facts, the sources, and the data.</a:t>
            </a:r>
          </a:p>
        </p:txBody>
      </p:sp>
      <p:sp>
        <p:nvSpPr>
          <p:cNvPr id="2" name="Title 1">
            <a:extLst>
              <a:ext uri="{FF2B5EF4-FFF2-40B4-BE49-F238E27FC236}">
                <a16:creationId xmlns:a16="http://schemas.microsoft.com/office/drawing/2014/main" id="{053C7032-8D1D-63CC-3D57-6835AD377FE9}"/>
              </a:ext>
            </a:extLst>
          </p:cNvPr>
          <p:cNvSpPr txBox="1">
            <a:spLocks/>
          </p:cNvSpPr>
          <p:nvPr/>
        </p:nvSpPr>
        <p:spPr>
          <a:xfrm>
            <a:off x="1130908" y="1405718"/>
            <a:ext cx="7881256" cy="89212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a:ln w="19050">
                  <a:solidFill>
                    <a:schemeClr val="bg1"/>
                  </a:solidFill>
                </a:ln>
                <a:noFill/>
                <a:latin typeface="Poppins" pitchFamily="2" charset="77"/>
                <a:cs typeface="Poppins" pitchFamily="2" charset="77"/>
              </a:rPr>
              <a:t>WHAT YOU </a:t>
            </a:r>
            <a:r>
              <a:rPr lang="en-US" sz="5400" b="1" dirty="0">
                <a:solidFill>
                  <a:schemeClr val="bg1"/>
                </a:solidFill>
                <a:latin typeface="Poppins" pitchFamily="2" charset="77"/>
                <a:cs typeface="Poppins" pitchFamily="2" charset="77"/>
              </a:rPr>
              <a:t>CAN DO</a:t>
            </a:r>
          </a:p>
        </p:txBody>
      </p:sp>
      <p:pic>
        <p:nvPicPr>
          <p:cNvPr id="7" name="Picture 6">
            <a:extLst>
              <a:ext uri="{FF2B5EF4-FFF2-40B4-BE49-F238E27FC236}">
                <a16:creationId xmlns:a16="http://schemas.microsoft.com/office/drawing/2014/main" id="{01EDF039-13E0-220C-E3C7-9AB8727CF0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7872" y="2413923"/>
            <a:ext cx="2182553" cy="2182553"/>
          </a:xfrm>
          <a:prstGeom prst="rect">
            <a:avLst/>
          </a:prstGeom>
        </p:spPr>
      </p:pic>
      <p:sp>
        <p:nvSpPr>
          <p:cNvPr id="5" name="Rectangle 4">
            <a:extLst>
              <a:ext uri="{FF2B5EF4-FFF2-40B4-BE49-F238E27FC236}">
                <a16:creationId xmlns:a16="http://schemas.microsoft.com/office/drawing/2014/main" id="{5924D6B5-2A4C-8579-50D3-E0C125BBD921}"/>
              </a:ext>
            </a:extLst>
          </p:cNvPr>
          <p:cNvSpPr/>
          <p:nvPr/>
        </p:nvSpPr>
        <p:spPr>
          <a:xfrm>
            <a:off x="1" y="6323872"/>
            <a:ext cx="12192000" cy="550431"/>
          </a:xfrm>
          <a:prstGeom prst="rect">
            <a:avLst/>
          </a:prstGeom>
          <a:solidFill>
            <a:srgbClr val="1829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6">
            <a:extLst>
              <a:ext uri="{FF2B5EF4-FFF2-40B4-BE49-F238E27FC236}">
                <a16:creationId xmlns:a16="http://schemas.microsoft.com/office/drawing/2014/main" id="{DE2585A5-5584-30C4-A0F9-E63A34491CA4}"/>
              </a:ext>
            </a:extLst>
          </p:cNvPr>
          <p:cNvSpPr txBox="1">
            <a:spLocks/>
          </p:cNvSpPr>
          <p:nvPr/>
        </p:nvSpPr>
        <p:spPr>
          <a:xfrm>
            <a:off x="0" y="6453381"/>
            <a:ext cx="12192000" cy="276999"/>
          </a:xfrm>
          <a:prstGeom prst="rect">
            <a:avLst/>
          </a:prstGeom>
          <a:noFill/>
        </p:spPr>
        <p:txBody>
          <a:bodyPr vert="horz" wrap="square" lIns="91440" tIns="45720" rIns="91440" bIns="45720" rtlCol="0" anchor="ctr">
            <a:spAutoFit/>
          </a:bodyP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i="1" dirty="0">
                <a:solidFill>
                  <a:schemeClr val="bg1"/>
                </a:solidFill>
              </a:rPr>
              <a:t>This material was not prepared with public funds and is intended for good faith use in compliance with sec. 106.113 (2), Fla. Stat. | Publication date: June 2026</a:t>
            </a:r>
          </a:p>
        </p:txBody>
      </p:sp>
    </p:spTree>
    <p:extLst>
      <p:ext uri="{BB962C8B-B14F-4D97-AF65-F5344CB8AC3E}">
        <p14:creationId xmlns:p14="http://schemas.microsoft.com/office/powerpoint/2010/main" val="26915251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F065B3-550D-C7EB-3B9E-D38B8C14532C}"/>
            </a:ext>
          </a:extLst>
        </p:cNvPr>
        <p:cNvGrpSpPr/>
        <p:nvPr/>
      </p:nvGrpSpPr>
      <p:grpSpPr>
        <a:xfrm>
          <a:off x="0" y="0"/>
          <a:ext cx="0" cy="0"/>
          <a:chOff x="0" y="0"/>
          <a:chExt cx="0" cy="0"/>
        </a:xfrm>
      </p:grpSpPr>
      <p:grpSp>
        <p:nvGrpSpPr>
          <p:cNvPr id="20" name="Group 19">
            <a:extLst>
              <a:ext uri="{FF2B5EF4-FFF2-40B4-BE49-F238E27FC236}">
                <a16:creationId xmlns:a16="http://schemas.microsoft.com/office/drawing/2014/main" id="{210AEC52-F053-A3B4-552A-EFD1270C2306}"/>
              </a:ext>
            </a:extLst>
          </p:cNvPr>
          <p:cNvGrpSpPr/>
          <p:nvPr/>
        </p:nvGrpSpPr>
        <p:grpSpPr>
          <a:xfrm>
            <a:off x="0" y="-138922"/>
            <a:ext cx="12214860" cy="1765730"/>
            <a:chOff x="0" y="-138922"/>
            <a:chExt cx="12214860" cy="1765730"/>
          </a:xfrm>
        </p:grpSpPr>
        <p:sp>
          <p:nvSpPr>
            <p:cNvPr id="21" name="Rectangle 9">
              <a:extLst>
                <a:ext uri="{FF2B5EF4-FFF2-40B4-BE49-F238E27FC236}">
                  <a16:creationId xmlns:a16="http://schemas.microsoft.com/office/drawing/2014/main" id="{B928ADB2-6029-55EA-372A-062C98B662DB}"/>
                </a:ext>
              </a:extLst>
            </p:cNvPr>
            <p:cNvSpPr/>
            <p:nvPr/>
          </p:nvSpPr>
          <p:spPr>
            <a:xfrm>
              <a:off x="0" y="0"/>
              <a:ext cx="11504295" cy="1626808"/>
            </a:xfrm>
            <a:custGeom>
              <a:avLst/>
              <a:gdLst>
                <a:gd name="connsiteX0" fmla="*/ 0 w 9744075"/>
                <a:gd name="connsiteY0" fmla="*/ 0 h 1626808"/>
                <a:gd name="connsiteX1" fmla="*/ 9744075 w 9744075"/>
                <a:gd name="connsiteY1" fmla="*/ 0 h 1626808"/>
                <a:gd name="connsiteX2" fmla="*/ 9744075 w 9744075"/>
                <a:gd name="connsiteY2" fmla="*/ 1626808 h 1626808"/>
                <a:gd name="connsiteX3" fmla="*/ 0 w 9744075"/>
                <a:gd name="connsiteY3" fmla="*/ 1626808 h 1626808"/>
                <a:gd name="connsiteX4" fmla="*/ 0 w 9744075"/>
                <a:gd name="connsiteY4" fmla="*/ 0 h 1626808"/>
                <a:gd name="connsiteX0" fmla="*/ 0 w 11039475"/>
                <a:gd name="connsiteY0" fmla="*/ 0 h 1626808"/>
                <a:gd name="connsiteX1" fmla="*/ 11039475 w 11039475"/>
                <a:gd name="connsiteY1" fmla="*/ 0 h 1626808"/>
                <a:gd name="connsiteX2" fmla="*/ 9744075 w 11039475"/>
                <a:gd name="connsiteY2" fmla="*/ 1626808 h 1626808"/>
                <a:gd name="connsiteX3" fmla="*/ 0 w 11039475"/>
                <a:gd name="connsiteY3" fmla="*/ 1626808 h 1626808"/>
                <a:gd name="connsiteX4" fmla="*/ 0 w 11039475"/>
                <a:gd name="connsiteY4" fmla="*/ 0 h 1626808"/>
                <a:gd name="connsiteX0" fmla="*/ 0 w 11039475"/>
                <a:gd name="connsiteY0" fmla="*/ 0 h 1626808"/>
                <a:gd name="connsiteX1" fmla="*/ 11039475 w 11039475"/>
                <a:gd name="connsiteY1" fmla="*/ 0 h 1626808"/>
                <a:gd name="connsiteX2" fmla="*/ 10155555 w 11039475"/>
                <a:gd name="connsiteY2" fmla="*/ 1626808 h 1626808"/>
                <a:gd name="connsiteX3" fmla="*/ 0 w 11039475"/>
                <a:gd name="connsiteY3" fmla="*/ 1626808 h 1626808"/>
                <a:gd name="connsiteX4" fmla="*/ 0 w 11039475"/>
                <a:gd name="connsiteY4" fmla="*/ 0 h 1626808"/>
                <a:gd name="connsiteX0" fmla="*/ 0 w 11504295"/>
                <a:gd name="connsiteY0" fmla="*/ 0 h 1626808"/>
                <a:gd name="connsiteX1" fmla="*/ 11504295 w 11504295"/>
                <a:gd name="connsiteY1" fmla="*/ 0 h 1626808"/>
                <a:gd name="connsiteX2" fmla="*/ 10155555 w 11504295"/>
                <a:gd name="connsiteY2" fmla="*/ 1626808 h 1626808"/>
                <a:gd name="connsiteX3" fmla="*/ 0 w 11504295"/>
                <a:gd name="connsiteY3" fmla="*/ 1626808 h 1626808"/>
                <a:gd name="connsiteX4" fmla="*/ 0 w 11504295"/>
                <a:gd name="connsiteY4" fmla="*/ 0 h 1626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4295" h="1626808">
                  <a:moveTo>
                    <a:pt x="0" y="0"/>
                  </a:moveTo>
                  <a:lnTo>
                    <a:pt x="11504295" y="0"/>
                  </a:lnTo>
                  <a:lnTo>
                    <a:pt x="10155555" y="1626808"/>
                  </a:lnTo>
                  <a:lnTo>
                    <a:pt x="0" y="1626808"/>
                  </a:lnTo>
                  <a:lnTo>
                    <a:pt x="0" y="0"/>
                  </a:lnTo>
                  <a:close/>
                </a:path>
              </a:pathLst>
            </a:custGeom>
            <a:solidFill>
              <a:srgbClr val="182953">
                <a:alpha val="7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alpha val="75000"/>
                  </a:schemeClr>
                </a:solidFill>
              </a:endParaRPr>
            </a:p>
          </p:txBody>
        </p:sp>
        <p:sp>
          <p:nvSpPr>
            <p:cNvPr id="22" name="Rectangle 10">
              <a:extLst>
                <a:ext uri="{FF2B5EF4-FFF2-40B4-BE49-F238E27FC236}">
                  <a16:creationId xmlns:a16="http://schemas.microsoft.com/office/drawing/2014/main" id="{5899BD74-08C4-0687-89D2-A17C58A655AA}"/>
                </a:ext>
              </a:extLst>
            </p:cNvPr>
            <p:cNvSpPr/>
            <p:nvPr/>
          </p:nvSpPr>
          <p:spPr>
            <a:xfrm>
              <a:off x="9942750" y="-60960"/>
              <a:ext cx="1935480" cy="1539240"/>
            </a:xfrm>
            <a:custGeom>
              <a:avLst/>
              <a:gdLst>
                <a:gd name="connsiteX0" fmla="*/ 0 w 594360"/>
                <a:gd name="connsiteY0" fmla="*/ 0 h 1470660"/>
                <a:gd name="connsiteX1" fmla="*/ 594360 w 594360"/>
                <a:gd name="connsiteY1" fmla="*/ 0 h 1470660"/>
                <a:gd name="connsiteX2" fmla="*/ 594360 w 594360"/>
                <a:gd name="connsiteY2" fmla="*/ 1470660 h 1470660"/>
                <a:gd name="connsiteX3" fmla="*/ 0 w 594360"/>
                <a:gd name="connsiteY3" fmla="*/ 1470660 h 1470660"/>
                <a:gd name="connsiteX4" fmla="*/ 0 w 594360"/>
                <a:gd name="connsiteY4" fmla="*/ 0 h 1470660"/>
                <a:gd name="connsiteX0" fmla="*/ 0 w 1973580"/>
                <a:gd name="connsiteY0" fmla="*/ 60960 h 1531620"/>
                <a:gd name="connsiteX1" fmla="*/ 1973580 w 1973580"/>
                <a:gd name="connsiteY1" fmla="*/ 0 h 1531620"/>
                <a:gd name="connsiteX2" fmla="*/ 594360 w 1973580"/>
                <a:gd name="connsiteY2" fmla="*/ 1531620 h 1531620"/>
                <a:gd name="connsiteX3" fmla="*/ 0 w 1973580"/>
                <a:gd name="connsiteY3" fmla="*/ 1531620 h 1531620"/>
                <a:gd name="connsiteX4" fmla="*/ 0 w 1973580"/>
                <a:gd name="connsiteY4" fmla="*/ 60960 h 1531620"/>
                <a:gd name="connsiteX0" fmla="*/ 0 w 1973580"/>
                <a:gd name="connsiteY0" fmla="*/ 60960 h 1531620"/>
                <a:gd name="connsiteX1" fmla="*/ 1973580 w 1973580"/>
                <a:gd name="connsiteY1" fmla="*/ 0 h 1531620"/>
                <a:gd name="connsiteX2" fmla="*/ 716280 w 1973580"/>
                <a:gd name="connsiteY2" fmla="*/ 1531620 h 1531620"/>
                <a:gd name="connsiteX3" fmla="*/ 0 w 1973580"/>
                <a:gd name="connsiteY3" fmla="*/ 1531620 h 1531620"/>
                <a:gd name="connsiteX4" fmla="*/ 0 w 1973580"/>
                <a:gd name="connsiteY4" fmla="*/ 60960 h 1531620"/>
                <a:gd name="connsiteX0" fmla="*/ 0 w 1973580"/>
                <a:gd name="connsiteY0" fmla="*/ 60960 h 1531620"/>
                <a:gd name="connsiteX1" fmla="*/ 1973580 w 1973580"/>
                <a:gd name="connsiteY1" fmla="*/ 0 h 1531620"/>
                <a:gd name="connsiteX2" fmla="*/ 716280 w 1973580"/>
                <a:gd name="connsiteY2" fmla="*/ 1531620 h 1531620"/>
                <a:gd name="connsiteX3" fmla="*/ 640080 w 1973580"/>
                <a:gd name="connsiteY3" fmla="*/ 1013460 h 1531620"/>
                <a:gd name="connsiteX4" fmla="*/ 0 w 1973580"/>
                <a:gd name="connsiteY4" fmla="*/ 60960 h 1531620"/>
                <a:gd name="connsiteX0" fmla="*/ 0 w 1973580"/>
                <a:gd name="connsiteY0" fmla="*/ 60960 h 1539240"/>
                <a:gd name="connsiteX1" fmla="*/ 1973580 w 1973580"/>
                <a:gd name="connsiteY1" fmla="*/ 0 h 1539240"/>
                <a:gd name="connsiteX2" fmla="*/ 716280 w 1973580"/>
                <a:gd name="connsiteY2" fmla="*/ 1531620 h 1539240"/>
                <a:gd name="connsiteX3" fmla="*/ 38100 w 1973580"/>
                <a:gd name="connsiteY3" fmla="*/ 1539240 h 1539240"/>
                <a:gd name="connsiteX4" fmla="*/ 0 w 1973580"/>
                <a:gd name="connsiteY4" fmla="*/ 60960 h 1539240"/>
                <a:gd name="connsiteX0" fmla="*/ 1120140 w 1935480"/>
                <a:gd name="connsiteY0" fmla="*/ 502920 h 1539240"/>
                <a:gd name="connsiteX1" fmla="*/ 1935480 w 1935480"/>
                <a:gd name="connsiteY1" fmla="*/ 0 h 1539240"/>
                <a:gd name="connsiteX2" fmla="*/ 678180 w 1935480"/>
                <a:gd name="connsiteY2" fmla="*/ 1531620 h 1539240"/>
                <a:gd name="connsiteX3" fmla="*/ 0 w 1935480"/>
                <a:gd name="connsiteY3" fmla="*/ 1539240 h 1539240"/>
                <a:gd name="connsiteX4" fmla="*/ 1120140 w 1935480"/>
                <a:gd name="connsiteY4" fmla="*/ 502920 h 1539240"/>
                <a:gd name="connsiteX0" fmla="*/ 1257300 w 1935480"/>
                <a:gd name="connsiteY0" fmla="*/ 15240 h 1539240"/>
                <a:gd name="connsiteX1" fmla="*/ 1935480 w 1935480"/>
                <a:gd name="connsiteY1" fmla="*/ 0 h 1539240"/>
                <a:gd name="connsiteX2" fmla="*/ 678180 w 1935480"/>
                <a:gd name="connsiteY2" fmla="*/ 1531620 h 1539240"/>
                <a:gd name="connsiteX3" fmla="*/ 0 w 1935480"/>
                <a:gd name="connsiteY3" fmla="*/ 1539240 h 1539240"/>
                <a:gd name="connsiteX4" fmla="*/ 1257300 w 1935480"/>
                <a:gd name="connsiteY4" fmla="*/ 15240 h 1539240"/>
                <a:gd name="connsiteX0" fmla="*/ 1203960 w 1935480"/>
                <a:gd name="connsiteY0" fmla="*/ 0 h 1539240"/>
                <a:gd name="connsiteX1" fmla="*/ 1935480 w 1935480"/>
                <a:gd name="connsiteY1" fmla="*/ 0 h 1539240"/>
                <a:gd name="connsiteX2" fmla="*/ 678180 w 1935480"/>
                <a:gd name="connsiteY2" fmla="*/ 1531620 h 1539240"/>
                <a:gd name="connsiteX3" fmla="*/ 0 w 1935480"/>
                <a:gd name="connsiteY3" fmla="*/ 1539240 h 1539240"/>
                <a:gd name="connsiteX4" fmla="*/ 1203960 w 1935480"/>
                <a:gd name="connsiteY4" fmla="*/ 0 h 1539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5480" h="1539240">
                  <a:moveTo>
                    <a:pt x="1203960" y="0"/>
                  </a:moveTo>
                  <a:lnTo>
                    <a:pt x="1935480" y="0"/>
                  </a:lnTo>
                  <a:lnTo>
                    <a:pt x="678180" y="1531620"/>
                  </a:lnTo>
                  <a:lnTo>
                    <a:pt x="0" y="1539240"/>
                  </a:lnTo>
                  <a:lnTo>
                    <a:pt x="1203960" y="0"/>
                  </a:lnTo>
                  <a:close/>
                </a:path>
              </a:pathLst>
            </a:custGeom>
            <a:solidFill>
              <a:srgbClr val="1829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lt1">
                    <a:alpha val="75000"/>
                  </a:schemeClr>
                </a:solidFill>
              </a:endParaRPr>
            </a:p>
          </p:txBody>
        </p:sp>
        <p:sp>
          <p:nvSpPr>
            <p:cNvPr id="23" name="Rectangle 10">
              <a:extLst>
                <a:ext uri="{FF2B5EF4-FFF2-40B4-BE49-F238E27FC236}">
                  <a16:creationId xmlns:a16="http://schemas.microsoft.com/office/drawing/2014/main" id="{B98A7510-D850-4D98-4842-D658DDB3127A}"/>
                </a:ext>
              </a:extLst>
            </p:cNvPr>
            <p:cNvSpPr/>
            <p:nvPr/>
          </p:nvSpPr>
          <p:spPr>
            <a:xfrm>
              <a:off x="10997160" y="-138922"/>
              <a:ext cx="1217700" cy="1476000"/>
            </a:xfrm>
            <a:custGeom>
              <a:avLst/>
              <a:gdLst>
                <a:gd name="connsiteX0" fmla="*/ 0 w 594360"/>
                <a:gd name="connsiteY0" fmla="*/ 0 h 1470660"/>
                <a:gd name="connsiteX1" fmla="*/ 594360 w 594360"/>
                <a:gd name="connsiteY1" fmla="*/ 0 h 1470660"/>
                <a:gd name="connsiteX2" fmla="*/ 594360 w 594360"/>
                <a:gd name="connsiteY2" fmla="*/ 1470660 h 1470660"/>
                <a:gd name="connsiteX3" fmla="*/ 0 w 594360"/>
                <a:gd name="connsiteY3" fmla="*/ 1470660 h 1470660"/>
                <a:gd name="connsiteX4" fmla="*/ 0 w 594360"/>
                <a:gd name="connsiteY4" fmla="*/ 0 h 1470660"/>
                <a:gd name="connsiteX0" fmla="*/ 0 w 1973580"/>
                <a:gd name="connsiteY0" fmla="*/ 60960 h 1531620"/>
                <a:gd name="connsiteX1" fmla="*/ 1973580 w 1973580"/>
                <a:gd name="connsiteY1" fmla="*/ 0 h 1531620"/>
                <a:gd name="connsiteX2" fmla="*/ 594360 w 1973580"/>
                <a:gd name="connsiteY2" fmla="*/ 1531620 h 1531620"/>
                <a:gd name="connsiteX3" fmla="*/ 0 w 1973580"/>
                <a:gd name="connsiteY3" fmla="*/ 1531620 h 1531620"/>
                <a:gd name="connsiteX4" fmla="*/ 0 w 1973580"/>
                <a:gd name="connsiteY4" fmla="*/ 60960 h 1531620"/>
                <a:gd name="connsiteX0" fmla="*/ 0 w 1973580"/>
                <a:gd name="connsiteY0" fmla="*/ 60960 h 1531620"/>
                <a:gd name="connsiteX1" fmla="*/ 1973580 w 1973580"/>
                <a:gd name="connsiteY1" fmla="*/ 0 h 1531620"/>
                <a:gd name="connsiteX2" fmla="*/ 716280 w 1973580"/>
                <a:gd name="connsiteY2" fmla="*/ 1531620 h 1531620"/>
                <a:gd name="connsiteX3" fmla="*/ 0 w 1973580"/>
                <a:gd name="connsiteY3" fmla="*/ 1531620 h 1531620"/>
                <a:gd name="connsiteX4" fmla="*/ 0 w 1973580"/>
                <a:gd name="connsiteY4" fmla="*/ 60960 h 1531620"/>
                <a:gd name="connsiteX0" fmla="*/ 0 w 1973580"/>
                <a:gd name="connsiteY0" fmla="*/ 60960 h 1531620"/>
                <a:gd name="connsiteX1" fmla="*/ 1973580 w 1973580"/>
                <a:gd name="connsiteY1" fmla="*/ 0 h 1531620"/>
                <a:gd name="connsiteX2" fmla="*/ 716280 w 1973580"/>
                <a:gd name="connsiteY2" fmla="*/ 1531620 h 1531620"/>
                <a:gd name="connsiteX3" fmla="*/ 640080 w 1973580"/>
                <a:gd name="connsiteY3" fmla="*/ 1013460 h 1531620"/>
                <a:gd name="connsiteX4" fmla="*/ 0 w 1973580"/>
                <a:gd name="connsiteY4" fmla="*/ 60960 h 1531620"/>
                <a:gd name="connsiteX0" fmla="*/ 0 w 1973580"/>
                <a:gd name="connsiteY0" fmla="*/ 60960 h 1539240"/>
                <a:gd name="connsiteX1" fmla="*/ 1973580 w 1973580"/>
                <a:gd name="connsiteY1" fmla="*/ 0 h 1539240"/>
                <a:gd name="connsiteX2" fmla="*/ 716280 w 1973580"/>
                <a:gd name="connsiteY2" fmla="*/ 1531620 h 1539240"/>
                <a:gd name="connsiteX3" fmla="*/ 38100 w 1973580"/>
                <a:gd name="connsiteY3" fmla="*/ 1539240 h 1539240"/>
                <a:gd name="connsiteX4" fmla="*/ 0 w 1973580"/>
                <a:gd name="connsiteY4" fmla="*/ 60960 h 1539240"/>
                <a:gd name="connsiteX0" fmla="*/ 1120140 w 1935480"/>
                <a:gd name="connsiteY0" fmla="*/ 502920 h 1539240"/>
                <a:gd name="connsiteX1" fmla="*/ 1935480 w 1935480"/>
                <a:gd name="connsiteY1" fmla="*/ 0 h 1539240"/>
                <a:gd name="connsiteX2" fmla="*/ 678180 w 1935480"/>
                <a:gd name="connsiteY2" fmla="*/ 1531620 h 1539240"/>
                <a:gd name="connsiteX3" fmla="*/ 0 w 1935480"/>
                <a:gd name="connsiteY3" fmla="*/ 1539240 h 1539240"/>
                <a:gd name="connsiteX4" fmla="*/ 1120140 w 1935480"/>
                <a:gd name="connsiteY4" fmla="*/ 502920 h 1539240"/>
                <a:gd name="connsiteX0" fmla="*/ 1257300 w 1935480"/>
                <a:gd name="connsiteY0" fmla="*/ 15240 h 1539240"/>
                <a:gd name="connsiteX1" fmla="*/ 1935480 w 1935480"/>
                <a:gd name="connsiteY1" fmla="*/ 0 h 1539240"/>
                <a:gd name="connsiteX2" fmla="*/ 678180 w 1935480"/>
                <a:gd name="connsiteY2" fmla="*/ 1531620 h 1539240"/>
                <a:gd name="connsiteX3" fmla="*/ 0 w 1935480"/>
                <a:gd name="connsiteY3" fmla="*/ 1539240 h 1539240"/>
                <a:gd name="connsiteX4" fmla="*/ 1257300 w 1935480"/>
                <a:gd name="connsiteY4" fmla="*/ 15240 h 1539240"/>
                <a:gd name="connsiteX0" fmla="*/ 1257300 w 1257300"/>
                <a:gd name="connsiteY0" fmla="*/ 0 h 1524000"/>
                <a:gd name="connsiteX1" fmla="*/ 1243113 w 1257300"/>
                <a:gd name="connsiteY1" fmla="*/ 826615 h 1524000"/>
                <a:gd name="connsiteX2" fmla="*/ 678180 w 1257300"/>
                <a:gd name="connsiteY2" fmla="*/ 1516380 h 1524000"/>
                <a:gd name="connsiteX3" fmla="*/ 0 w 1257300"/>
                <a:gd name="connsiteY3" fmla="*/ 1524000 h 1524000"/>
                <a:gd name="connsiteX4" fmla="*/ 1257300 w 1257300"/>
                <a:gd name="connsiteY4" fmla="*/ 0 h 152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7300" h="1524000">
                  <a:moveTo>
                    <a:pt x="1257300" y="0"/>
                  </a:moveTo>
                  <a:lnTo>
                    <a:pt x="1243113" y="826615"/>
                  </a:lnTo>
                  <a:lnTo>
                    <a:pt x="678180" y="1516380"/>
                  </a:lnTo>
                  <a:lnTo>
                    <a:pt x="0" y="1524000"/>
                  </a:lnTo>
                  <a:lnTo>
                    <a:pt x="1257300" y="0"/>
                  </a:lnTo>
                  <a:close/>
                </a:path>
              </a:pathLst>
            </a:custGeom>
            <a:solidFill>
              <a:srgbClr val="1C82C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alpha val="75000"/>
                  </a:schemeClr>
                </a:solidFill>
              </a:endParaRPr>
            </a:p>
          </p:txBody>
        </p:sp>
      </p:grpSp>
      <p:pic>
        <p:nvPicPr>
          <p:cNvPr id="13" name="Picture 12">
            <a:extLst>
              <a:ext uri="{FF2B5EF4-FFF2-40B4-BE49-F238E27FC236}">
                <a16:creationId xmlns:a16="http://schemas.microsoft.com/office/drawing/2014/main" id="{74A9ADCA-A708-4B35-72A7-C5EDE477C365}"/>
              </a:ext>
            </a:extLst>
          </p:cNvPr>
          <p:cNvPicPr>
            <a:picLocks noChangeAspect="1"/>
          </p:cNvPicPr>
          <p:nvPr/>
        </p:nvPicPr>
        <p:blipFill>
          <a:blip r:embed="rId3">
            <a:alphaModFix amt="13000"/>
          </a:blip>
          <a:srcRect b="15689"/>
          <a:stretch>
            <a:fillRect/>
          </a:stretch>
        </p:blipFill>
        <p:spPr>
          <a:xfrm>
            <a:off x="-9080" y="-32385"/>
            <a:ext cx="12201080" cy="6886846"/>
          </a:xfrm>
          <a:prstGeom prst="rect">
            <a:avLst/>
          </a:prstGeom>
          <a:solidFill>
            <a:schemeClr val="accent2">
              <a:alpha val="0"/>
            </a:schemeClr>
          </a:solidFill>
        </p:spPr>
      </p:pic>
      <p:sp>
        <p:nvSpPr>
          <p:cNvPr id="34" name="Rectangle 33">
            <a:extLst>
              <a:ext uri="{FF2B5EF4-FFF2-40B4-BE49-F238E27FC236}">
                <a16:creationId xmlns:a16="http://schemas.microsoft.com/office/drawing/2014/main" id="{9EF6270A-8A80-C52A-E750-73761CCBDA1F}"/>
              </a:ext>
            </a:extLst>
          </p:cNvPr>
          <p:cNvSpPr/>
          <p:nvPr/>
        </p:nvSpPr>
        <p:spPr>
          <a:xfrm>
            <a:off x="610748" y="2656515"/>
            <a:ext cx="2704282" cy="2275673"/>
          </a:xfrm>
          <a:prstGeom prst="rect">
            <a:avLst/>
          </a:prstGeom>
          <a:solidFill>
            <a:srgbClr val="182953">
              <a:alpha val="7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ontent Placeholder 2">
            <a:extLst>
              <a:ext uri="{FF2B5EF4-FFF2-40B4-BE49-F238E27FC236}">
                <a16:creationId xmlns:a16="http://schemas.microsoft.com/office/drawing/2014/main" id="{D1C4E737-15C3-9B24-51DE-AC04A34F8AE7}"/>
              </a:ext>
            </a:extLst>
          </p:cNvPr>
          <p:cNvSpPr txBox="1">
            <a:spLocks/>
          </p:cNvSpPr>
          <p:nvPr/>
        </p:nvSpPr>
        <p:spPr>
          <a:xfrm>
            <a:off x="612558" y="1926755"/>
            <a:ext cx="10369970" cy="315108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5000"/>
              </a:lnSpc>
              <a:spcBef>
                <a:spcPts val="0"/>
              </a:spcBef>
              <a:spcAft>
                <a:spcPts val="800"/>
              </a:spcAft>
              <a:buNone/>
            </a:pPr>
            <a:r>
              <a:rPr lang="en-US" b="1" kern="100" dirty="0">
                <a:solidFill>
                  <a:srgbClr val="3256A3"/>
                </a:solidFill>
                <a:latin typeface="Poppins" panose="00000500000000000000" pitchFamily="2" charset="0"/>
                <a:ea typeface="Aptos" panose="020B0004020202020204" pitchFamily="34" charset="0"/>
                <a:cs typeface="Poppins" panose="00000500000000000000" pitchFamily="2" charset="0"/>
              </a:rPr>
              <a:t>If approved, the amendment would:</a:t>
            </a:r>
          </a:p>
        </p:txBody>
      </p:sp>
      <p:sp>
        <p:nvSpPr>
          <p:cNvPr id="9" name="Title 1">
            <a:extLst>
              <a:ext uri="{FF2B5EF4-FFF2-40B4-BE49-F238E27FC236}">
                <a16:creationId xmlns:a16="http://schemas.microsoft.com/office/drawing/2014/main" id="{AC3AB783-53D1-8086-E65A-5B986A4C8D72}"/>
              </a:ext>
            </a:extLst>
          </p:cNvPr>
          <p:cNvSpPr txBox="1">
            <a:spLocks/>
          </p:cNvSpPr>
          <p:nvPr/>
        </p:nvSpPr>
        <p:spPr>
          <a:xfrm>
            <a:off x="612559" y="531912"/>
            <a:ext cx="11731979" cy="50837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n w="19050">
                  <a:solidFill>
                    <a:schemeClr val="bg1"/>
                  </a:solidFill>
                </a:ln>
                <a:noFill/>
                <a:latin typeface="Poppins" pitchFamily="2" charset="77"/>
                <a:ea typeface="Aptos" panose="020B0004020202020204" pitchFamily="34" charset="0"/>
                <a:cs typeface="Poppins" pitchFamily="2" charset="77"/>
              </a:rPr>
              <a:t>WHAT’S BEING</a:t>
            </a:r>
            <a:r>
              <a:rPr lang="en-US" b="1" dirty="0">
                <a:ln w="19050">
                  <a:solidFill>
                    <a:srgbClr val="F7BA38"/>
                  </a:solidFill>
                </a:ln>
                <a:noFill/>
                <a:latin typeface="Poppins" pitchFamily="2" charset="77"/>
                <a:ea typeface="Aptos" panose="020B0004020202020204" pitchFamily="34" charset="0"/>
                <a:cs typeface="Poppins" pitchFamily="2" charset="77"/>
              </a:rPr>
              <a:t> </a:t>
            </a:r>
            <a:r>
              <a:rPr lang="en-US" b="1" dirty="0">
                <a:solidFill>
                  <a:schemeClr val="bg1"/>
                </a:solidFill>
                <a:latin typeface="Poppins" pitchFamily="2" charset="77"/>
                <a:cs typeface="Poppins" pitchFamily="2" charset="77"/>
              </a:rPr>
              <a:t>PROPOSED</a:t>
            </a:r>
          </a:p>
        </p:txBody>
      </p:sp>
      <p:sp>
        <p:nvSpPr>
          <p:cNvPr id="5" name="TextBox 4">
            <a:extLst>
              <a:ext uri="{FF2B5EF4-FFF2-40B4-BE49-F238E27FC236}">
                <a16:creationId xmlns:a16="http://schemas.microsoft.com/office/drawing/2014/main" id="{E6C1943E-A158-AD69-CF90-44EBD6120594}"/>
              </a:ext>
            </a:extLst>
          </p:cNvPr>
          <p:cNvSpPr txBox="1"/>
          <p:nvPr/>
        </p:nvSpPr>
        <p:spPr>
          <a:xfrm>
            <a:off x="612558" y="5223489"/>
            <a:ext cx="10494996" cy="724557"/>
          </a:xfrm>
          <a:prstGeom prst="rect">
            <a:avLst/>
          </a:prstGeom>
          <a:noFill/>
        </p:spPr>
        <p:txBody>
          <a:bodyPr wrap="square">
            <a:spAutoFit/>
          </a:bodyPr>
          <a:lstStyle/>
          <a:p>
            <a:pPr algn="ctr">
              <a:lnSpc>
                <a:spcPct val="85000"/>
              </a:lnSpc>
              <a:spcAft>
                <a:spcPts val="800"/>
              </a:spcAft>
              <a:buClr>
                <a:srgbClr val="3256A3"/>
              </a:buClr>
            </a:pPr>
            <a:r>
              <a:rPr lang="en-US" sz="2000" b="1" kern="100" dirty="0">
                <a:solidFill>
                  <a:srgbClr val="39549F"/>
                </a:solidFill>
                <a:latin typeface="Poppins" panose="00000500000000000000" pitchFamily="2" charset="0"/>
                <a:ea typeface="Aptos" panose="020B0004020202020204" pitchFamily="34" charset="0"/>
                <a:cs typeface="Poppins" panose="00000500000000000000" pitchFamily="2" charset="0"/>
              </a:rPr>
              <a:t>Does </a:t>
            </a:r>
            <a:r>
              <a:rPr lang="en-US" sz="2000" b="1" i="1" kern="100" dirty="0">
                <a:solidFill>
                  <a:srgbClr val="C00000"/>
                </a:solidFill>
                <a:latin typeface="Poppins" panose="00000500000000000000" pitchFamily="2" charset="0"/>
                <a:ea typeface="Aptos" panose="020B0004020202020204" pitchFamily="34" charset="0"/>
                <a:cs typeface="Poppins" panose="00000500000000000000" pitchFamily="2" charset="0"/>
              </a:rPr>
              <a:t>NOT</a:t>
            </a:r>
            <a:r>
              <a:rPr lang="en-US" sz="2000" b="1" kern="100" dirty="0">
                <a:solidFill>
                  <a:srgbClr val="39549F"/>
                </a:solidFill>
                <a:latin typeface="Poppins" panose="00000500000000000000" pitchFamily="2" charset="0"/>
                <a:ea typeface="Aptos" panose="020B0004020202020204" pitchFamily="34" charset="0"/>
                <a:cs typeface="Poppins" panose="00000500000000000000" pitchFamily="2" charset="0"/>
              </a:rPr>
              <a:t> change the cost of services.</a:t>
            </a:r>
          </a:p>
          <a:p>
            <a:pPr algn="ctr">
              <a:lnSpc>
                <a:spcPct val="85000"/>
              </a:lnSpc>
              <a:spcAft>
                <a:spcPts val="800"/>
              </a:spcAft>
              <a:buClr>
                <a:srgbClr val="3256A3"/>
              </a:buClr>
            </a:pPr>
            <a:r>
              <a:rPr lang="en-US" sz="2000" b="1" kern="100" dirty="0">
                <a:solidFill>
                  <a:srgbClr val="39549F"/>
                </a:solidFill>
                <a:latin typeface="Poppins" panose="00000500000000000000" pitchFamily="2" charset="0"/>
                <a:ea typeface="Aptos" panose="020B0004020202020204" pitchFamily="34" charset="0"/>
                <a:cs typeface="Poppins" panose="00000500000000000000" pitchFamily="2" charset="0"/>
              </a:rPr>
              <a:t>Does </a:t>
            </a:r>
            <a:r>
              <a:rPr lang="en-US" sz="2000" b="1" i="1" kern="100" dirty="0">
                <a:solidFill>
                  <a:srgbClr val="C00000"/>
                </a:solidFill>
                <a:latin typeface="Poppins" panose="00000500000000000000" pitchFamily="2" charset="0"/>
                <a:ea typeface="Aptos" panose="020B0004020202020204" pitchFamily="34" charset="0"/>
                <a:cs typeface="Poppins" panose="00000500000000000000" pitchFamily="2" charset="0"/>
              </a:rPr>
              <a:t>NOT</a:t>
            </a:r>
            <a:r>
              <a:rPr lang="en-US" sz="2000" b="1" kern="100" dirty="0">
                <a:solidFill>
                  <a:srgbClr val="39549F"/>
                </a:solidFill>
                <a:latin typeface="Poppins" panose="00000500000000000000" pitchFamily="2" charset="0"/>
                <a:ea typeface="Aptos" panose="020B0004020202020204" pitchFamily="34" charset="0"/>
                <a:cs typeface="Poppins" panose="00000500000000000000" pitchFamily="2" charset="0"/>
              </a:rPr>
              <a:t> create a state trust fund, so there is no replacement revenue.</a:t>
            </a:r>
          </a:p>
        </p:txBody>
      </p:sp>
      <p:sp>
        <p:nvSpPr>
          <p:cNvPr id="7" name="TextBox 6">
            <a:extLst>
              <a:ext uri="{FF2B5EF4-FFF2-40B4-BE49-F238E27FC236}">
                <a16:creationId xmlns:a16="http://schemas.microsoft.com/office/drawing/2014/main" id="{C1326084-E99E-1572-FD11-9D2AD19E397E}"/>
              </a:ext>
            </a:extLst>
          </p:cNvPr>
          <p:cNvSpPr txBox="1"/>
          <p:nvPr/>
        </p:nvSpPr>
        <p:spPr>
          <a:xfrm>
            <a:off x="-9080" y="6101777"/>
            <a:ext cx="12192000" cy="294696"/>
          </a:xfrm>
          <a:prstGeom prst="rect">
            <a:avLst/>
          </a:prstGeom>
          <a:noFill/>
        </p:spPr>
        <p:txBody>
          <a:bodyPr wrap="square">
            <a:spAutoFit/>
          </a:bodyPr>
          <a:lstStyle/>
          <a:p>
            <a:pPr algn="ctr">
              <a:lnSpc>
                <a:spcPct val="115000"/>
              </a:lnSpc>
              <a:spcBef>
                <a:spcPts val="0"/>
              </a:spcBef>
              <a:spcAft>
                <a:spcPts val="800"/>
              </a:spcAft>
              <a:buClr>
                <a:srgbClr val="3256A3"/>
              </a:buClr>
            </a:pPr>
            <a:r>
              <a:rPr lang="en-US" sz="1200" i="1" kern="100" dirty="0">
                <a:effectLst/>
                <a:latin typeface="Poppins" panose="00000500000000000000" pitchFamily="2" charset="0"/>
                <a:ea typeface="Aptos" panose="020B0004020202020204" pitchFamily="34" charset="0"/>
                <a:cs typeface="Poppins" panose="00000500000000000000" pitchFamily="2" charset="0"/>
              </a:rPr>
              <a:t>Source: HJR 203, 2026 Regular Session</a:t>
            </a:r>
          </a:p>
        </p:txBody>
      </p:sp>
      <p:sp>
        <p:nvSpPr>
          <p:cNvPr id="27" name="TextBox 26">
            <a:extLst>
              <a:ext uri="{FF2B5EF4-FFF2-40B4-BE49-F238E27FC236}">
                <a16:creationId xmlns:a16="http://schemas.microsoft.com/office/drawing/2014/main" id="{AE7F29E9-1678-1307-66A4-782133FF47CB}"/>
              </a:ext>
            </a:extLst>
          </p:cNvPr>
          <p:cNvSpPr txBox="1"/>
          <p:nvPr/>
        </p:nvSpPr>
        <p:spPr>
          <a:xfrm>
            <a:off x="710979" y="2906758"/>
            <a:ext cx="2551093" cy="1754326"/>
          </a:xfrm>
          <a:prstGeom prst="rect">
            <a:avLst/>
          </a:prstGeom>
          <a:noFill/>
        </p:spPr>
        <p:txBody>
          <a:bodyPr wrap="square">
            <a:spAutoFit/>
          </a:bodyPr>
          <a:lstStyle/>
          <a:p>
            <a:pPr algn="ctr">
              <a:spcBef>
                <a:spcPts val="0"/>
              </a:spcBef>
              <a:spcAft>
                <a:spcPts val="800"/>
              </a:spcAft>
            </a:pPr>
            <a:r>
              <a:rPr lang="en-US" sz="1800" b="1" kern="100" dirty="0">
                <a:solidFill>
                  <a:schemeClr val="bg1"/>
                </a:solidFill>
                <a:latin typeface="Poppins" panose="00000500000000000000" pitchFamily="2" charset="0"/>
                <a:ea typeface="Aptos" panose="020B0004020202020204" pitchFamily="34" charset="0"/>
                <a:cs typeface="Poppins" panose="00000500000000000000" pitchFamily="2" charset="0"/>
              </a:rPr>
              <a:t>Increase</a:t>
            </a:r>
            <a:r>
              <a:rPr lang="en-US" sz="1800" kern="100" dirty="0">
                <a:solidFill>
                  <a:schemeClr val="bg1"/>
                </a:solidFill>
                <a:latin typeface="Poppins" panose="00000500000000000000" pitchFamily="2" charset="0"/>
                <a:ea typeface="Aptos" panose="020B0004020202020204" pitchFamily="34" charset="0"/>
                <a:cs typeface="Poppins" panose="00000500000000000000" pitchFamily="2" charset="0"/>
              </a:rPr>
              <a:t> the homestead property tax exemption </a:t>
            </a:r>
            <a:r>
              <a:rPr lang="en-US" sz="1800" b="1" kern="100" dirty="0">
                <a:solidFill>
                  <a:schemeClr val="bg1"/>
                </a:solidFill>
                <a:latin typeface="Poppins" panose="00000500000000000000" pitchFamily="2" charset="0"/>
                <a:ea typeface="Aptos" panose="020B0004020202020204" pitchFamily="34" charset="0"/>
                <a:cs typeface="Poppins" panose="00000500000000000000" pitchFamily="2" charset="0"/>
              </a:rPr>
              <a:t>from $50,000 to $150,000, </a:t>
            </a:r>
            <a:r>
              <a:rPr lang="en-US" sz="1800" kern="100" dirty="0">
                <a:solidFill>
                  <a:schemeClr val="bg1"/>
                </a:solidFill>
                <a:latin typeface="Poppins" panose="00000500000000000000" pitchFamily="2" charset="0"/>
                <a:ea typeface="Aptos" panose="020B0004020202020204" pitchFamily="34" charset="0"/>
                <a:cs typeface="Poppins" panose="00000500000000000000" pitchFamily="2" charset="0"/>
              </a:rPr>
              <a:t>beginning January 1, 2027</a:t>
            </a:r>
          </a:p>
        </p:txBody>
      </p:sp>
      <p:sp>
        <p:nvSpPr>
          <p:cNvPr id="35" name="Rectangle 34">
            <a:extLst>
              <a:ext uri="{FF2B5EF4-FFF2-40B4-BE49-F238E27FC236}">
                <a16:creationId xmlns:a16="http://schemas.microsoft.com/office/drawing/2014/main" id="{5252C139-A27B-2772-B61D-FC044B3C95A7}"/>
              </a:ext>
            </a:extLst>
          </p:cNvPr>
          <p:cNvSpPr/>
          <p:nvPr/>
        </p:nvSpPr>
        <p:spPr>
          <a:xfrm>
            <a:off x="6122886" y="2654784"/>
            <a:ext cx="2704282" cy="2275673"/>
          </a:xfrm>
          <a:prstGeom prst="rect">
            <a:avLst/>
          </a:prstGeom>
          <a:solidFill>
            <a:srgbClr val="182953">
              <a:alpha val="7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653248C5-A2EC-EDB2-7DA7-A9C57AD0DB52}"/>
              </a:ext>
            </a:extLst>
          </p:cNvPr>
          <p:cNvSpPr/>
          <p:nvPr/>
        </p:nvSpPr>
        <p:spPr>
          <a:xfrm>
            <a:off x="3360549" y="2657368"/>
            <a:ext cx="2704282" cy="2275673"/>
          </a:xfrm>
          <a:prstGeom prst="rect">
            <a:avLst/>
          </a:prstGeom>
          <a:solidFill>
            <a:srgbClr val="1C82C5">
              <a:alpha val="7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56569D6C-BB24-7BC6-42B2-7831BB22CD85}"/>
              </a:ext>
            </a:extLst>
          </p:cNvPr>
          <p:cNvSpPr/>
          <p:nvPr/>
        </p:nvSpPr>
        <p:spPr>
          <a:xfrm>
            <a:off x="8875215" y="2652192"/>
            <a:ext cx="2704282" cy="2275673"/>
          </a:xfrm>
          <a:prstGeom prst="rect">
            <a:avLst/>
          </a:prstGeom>
          <a:solidFill>
            <a:srgbClr val="1C82C5">
              <a:alpha val="7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798EF59C-0229-B5D2-F7FF-AF4B4DE96EED}"/>
              </a:ext>
            </a:extLst>
          </p:cNvPr>
          <p:cNvSpPr txBox="1"/>
          <p:nvPr/>
        </p:nvSpPr>
        <p:spPr>
          <a:xfrm>
            <a:off x="8984967" y="2902030"/>
            <a:ext cx="2496053" cy="1754326"/>
          </a:xfrm>
          <a:prstGeom prst="rect">
            <a:avLst/>
          </a:prstGeom>
          <a:noFill/>
        </p:spPr>
        <p:txBody>
          <a:bodyPr wrap="square">
            <a:spAutoFit/>
          </a:bodyPr>
          <a:lstStyle/>
          <a:p>
            <a:pPr algn="ctr">
              <a:spcBef>
                <a:spcPts val="0"/>
              </a:spcBef>
              <a:spcAft>
                <a:spcPts val="800"/>
              </a:spcAft>
              <a:buClr>
                <a:srgbClr val="3256A3"/>
              </a:buClr>
            </a:pPr>
            <a:r>
              <a:rPr lang="en-US" sz="1800" b="1" kern="100" dirty="0">
                <a:solidFill>
                  <a:schemeClr val="bg1"/>
                </a:solidFill>
                <a:latin typeface="Poppins" panose="00000500000000000000" pitchFamily="2" charset="0"/>
                <a:ea typeface="Aptos" panose="020B0004020202020204" pitchFamily="34" charset="0"/>
                <a:cs typeface="Poppins" panose="00000500000000000000" pitchFamily="2" charset="0"/>
              </a:rPr>
              <a:t>Reduces</a:t>
            </a:r>
            <a:r>
              <a:rPr lang="en-US" sz="1800" kern="100" dirty="0">
                <a:solidFill>
                  <a:schemeClr val="bg1"/>
                </a:solidFill>
                <a:latin typeface="Poppins" panose="00000500000000000000" pitchFamily="2" charset="0"/>
                <a:ea typeface="Aptos" panose="020B0004020202020204" pitchFamily="34" charset="0"/>
                <a:cs typeface="Poppins" panose="00000500000000000000" pitchFamily="2" charset="0"/>
              </a:rPr>
              <a:t> the cap on annual assessment increases for non-homestead properties from </a:t>
            </a:r>
            <a:br>
              <a:rPr lang="en-US" sz="1800" kern="100" dirty="0">
                <a:solidFill>
                  <a:schemeClr val="bg1"/>
                </a:solidFill>
                <a:latin typeface="Poppins" panose="00000500000000000000" pitchFamily="2" charset="0"/>
                <a:ea typeface="Aptos" panose="020B0004020202020204" pitchFamily="34" charset="0"/>
                <a:cs typeface="Poppins" panose="00000500000000000000" pitchFamily="2" charset="0"/>
              </a:rPr>
            </a:br>
            <a:r>
              <a:rPr lang="en-US" sz="1800" b="1" kern="100" dirty="0">
                <a:solidFill>
                  <a:schemeClr val="bg1"/>
                </a:solidFill>
                <a:latin typeface="Poppins" panose="00000500000000000000" pitchFamily="2" charset="0"/>
                <a:ea typeface="Aptos" panose="020B0004020202020204" pitchFamily="34" charset="0"/>
                <a:cs typeface="Poppins" panose="00000500000000000000" pitchFamily="2" charset="0"/>
              </a:rPr>
              <a:t>10%</a:t>
            </a:r>
            <a:r>
              <a:rPr lang="en-US" sz="1800" kern="100" dirty="0">
                <a:solidFill>
                  <a:schemeClr val="bg1"/>
                </a:solidFill>
                <a:latin typeface="Poppins" panose="00000500000000000000" pitchFamily="2" charset="0"/>
                <a:ea typeface="Aptos" panose="020B0004020202020204" pitchFamily="34" charset="0"/>
                <a:cs typeface="Poppins" panose="00000500000000000000" pitchFamily="2" charset="0"/>
              </a:rPr>
              <a:t> to </a:t>
            </a:r>
            <a:r>
              <a:rPr lang="en-US" sz="1800" b="1" kern="100" dirty="0">
                <a:solidFill>
                  <a:schemeClr val="bg1"/>
                </a:solidFill>
                <a:latin typeface="Poppins" panose="00000500000000000000" pitchFamily="2" charset="0"/>
                <a:ea typeface="Aptos" panose="020B0004020202020204" pitchFamily="34" charset="0"/>
                <a:cs typeface="Poppins" panose="00000500000000000000" pitchFamily="2" charset="0"/>
              </a:rPr>
              <a:t>5% </a:t>
            </a:r>
          </a:p>
        </p:txBody>
      </p:sp>
      <p:sp>
        <p:nvSpPr>
          <p:cNvPr id="31" name="TextBox 30">
            <a:extLst>
              <a:ext uri="{FF2B5EF4-FFF2-40B4-BE49-F238E27FC236}">
                <a16:creationId xmlns:a16="http://schemas.microsoft.com/office/drawing/2014/main" id="{64FA6A89-EDE6-1EDE-88F8-D59DC8A6BAE7}"/>
              </a:ext>
            </a:extLst>
          </p:cNvPr>
          <p:cNvSpPr txBox="1"/>
          <p:nvPr/>
        </p:nvSpPr>
        <p:spPr>
          <a:xfrm>
            <a:off x="6516312" y="3192455"/>
            <a:ext cx="1943728" cy="1200329"/>
          </a:xfrm>
          <a:prstGeom prst="rect">
            <a:avLst/>
          </a:prstGeom>
          <a:noFill/>
        </p:spPr>
        <p:txBody>
          <a:bodyPr wrap="square">
            <a:spAutoFit/>
          </a:bodyPr>
          <a:lstStyle/>
          <a:p>
            <a:pPr algn="ctr">
              <a:spcBef>
                <a:spcPts val="0"/>
              </a:spcBef>
              <a:spcAft>
                <a:spcPts val="800"/>
              </a:spcAft>
              <a:buClr>
                <a:srgbClr val="3256A3"/>
              </a:buClr>
            </a:pPr>
            <a:r>
              <a:rPr lang="en-US" sz="1800" b="1" kern="100" dirty="0">
                <a:solidFill>
                  <a:schemeClr val="bg1"/>
                </a:solidFill>
                <a:latin typeface="Poppins" panose="00000500000000000000" pitchFamily="2" charset="0"/>
                <a:ea typeface="Aptos" panose="020B0004020202020204" pitchFamily="34" charset="0"/>
                <a:cs typeface="Poppins" panose="00000500000000000000" pitchFamily="2" charset="0"/>
              </a:rPr>
              <a:t>Reduces</a:t>
            </a:r>
            <a:r>
              <a:rPr lang="en-US" sz="1800" kern="100" dirty="0">
                <a:solidFill>
                  <a:schemeClr val="bg1"/>
                </a:solidFill>
                <a:latin typeface="Poppins" panose="00000500000000000000" pitchFamily="2" charset="0"/>
                <a:ea typeface="Aptos" panose="020B0004020202020204" pitchFamily="34" charset="0"/>
                <a:cs typeface="Poppins" panose="00000500000000000000" pitchFamily="2" charset="0"/>
              </a:rPr>
              <a:t> the largest local revenue source</a:t>
            </a:r>
          </a:p>
        </p:txBody>
      </p:sp>
      <p:sp>
        <p:nvSpPr>
          <p:cNvPr id="29" name="TextBox 28">
            <a:extLst>
              <a:ext uri="{FF2B5EF4-FFF2-40B4-BE49-F238E27FC236}">
                <a16:creationId xmlns:a16="http://schemas.microsoft.com/office/drawing/2014/main" id="{146B092C-89DE-7C87-F470-5C20FB2F5E01}"/>
              </a:ext>
            </a:extLst>
          </p:cNvPr>
          <p:cNvSpPr txBox="1"/>
          <p:nvPr/>
        </p:nvSpPr>
        <p:spPr>
          <a:xfrm>
            <a:off x="3763791" y="2906758"/>
            <a:ext cx="1943728" cy="1754326"/>
          </a:xfrm>
          <a:prstGeom prst="rect">
            <a:avLst/>
          </a:prstGeom>
          <a:noFill/>
        </p:spPr>
        <p:txBody>
          <a:bodyPr wrap="square">
            <a:spAutoFit/>
          </a:bodyPr>
          <a:lstStyle/>
          <a:p>
            <a:pPr algn="ctr">
              <a:spcBef>
                <a:spcPts val="0"/>
              </a:spcBef>
              <a:spcAft>
                <a:spcPts val="800"/>
              </a:spcAft>
            </a:pPr>
            <a:r>
              <a:rPr lang="en-US" sz="1800" b="1" kern="100" dirty="0">
                <a:solidFill>
                  <a:schemeClr val="bg1"/>
                </a:solidFill>
                <a:latin typeface="Poppins" panose="00000500000000000000" pitchFamily="2" charset="0"/>
                <a:ea typeface="Aptos" panose="020B0004020202020204" pitchFamily="34" charset="0"/>
                <a:cs typeface="Poppins" panose="00000500000000000000" pitchFamily="2" charset="0"/>
              </a:rPr>
              <a:t>Further increase</a:t>
            </a:r>
            <a:r>
              <a:rPr lang="en-US" sz="1800" b="1" kern="100" dirty="0">
                <a:solidFill>
                  <a:srgbClr val="F7BA38"/>
                </a:solidFill>
                <a:latin typeface="Poppins" panose="00000500000000000000" pitchFamily="2" charset="0"/>
                <a:ea typeface="Aptos" panose="020B0004020202020204" pitchFamily="34" charset="0"/>
                <a:cs typeface="Poppins" panose="00000500000000000000" pitchFamily="2" charset="0"/>
              </a:rPr>
              <a:t> </a:t>
            </a:r>
            <a:r>
              <a:rPr lang="en-US" sz="1800" kern="100" dirty="0">
                <a:solidFill>
                  <a:schemeClr val="bg1"/>
                </a:solidFill>
                <a:latin typeface="Poppins" panose="00000500000000000000" pitchFamily="2" charset="0"/>
                <a:ea typeface="Aptos" panose="020B0004020202020204" pitchFamily="34" charset="0"/>
                <a:cs typeface="Poppins" panose="00000500000000000000" pitchFamily="2" charset="0"/>
              </a:rPr>
              <a:t>the exemption </a:t>
            </a:r>
            <a:r>
              <a:rPr lang="en-US" sz="1800" b="1" kern="100" dirty="0">
                <a:solidFill>
                  <a:schemeClr val="bg1"/>
                </a:solidFill>
                <a:latin typeface="Poppins" panose="00000500000000000000" pitchFamily="2" charset="0"/>
                <a:ea typeface="Aptos" panose="020B0004020202020204" pitchFamily="34" charset="0"/>
                <a:cs typeface="Poppins" panose="00000500000000000000" pitchFamily="2" charset="0"/>
              </a:rPr>
              <a:t>to $250,000</a:t>
            </a:r>
            <a:r>
              <a:rPr lang="en-US" sz="1800" kern="100" dirty="0">
                <a:solidFill>
                  <a:schemeClr val="bg1"/>
                </a:solidFill>
                <a:latin typeface="Poppins" panose="00000500000000000000" pitchFamily="2" charset="0"/>
                <a:ea typeface="Aptos" panose="020B0004020202020204" pitchFamily="34" charset="0"/>
                <a:cs typeface="Poppins" panose="00000500000000000000" pitchFamily="2" charset="0"/>
              </a:rPr>
              <a:t>,</a:t>
            </a:r>
            <a:r>
              <a:rPr lang="en-US" sz="1800" b="1" kern="100" dirty="0">
                <a:solidFill>
                  <a:schemeClr val="bg1"/>
                </a:solidFill>
                <a:latin typeface="Poppins" panose="00000500000000000000" pitchFamily="2" charset="0"/>
                <a:ea typeface="Aptos" panose="020B0004020202020204" pitchFamily="34" charset="0"/>
                <a:cs typeface="Poppins" panose="00000500000000000000" pitchFamily="2" charset="0"/>
              </a:rPr>
              <a:t> </a:t>
            </a:r>
            <a:r>
              <a:rPr lang="en-US" sz="1800" kern="100" dirty="0">
                <a:solidFill>
                  <a:schemeClr val="bg1"/>
                </a:solidFill>
                <a:latin typeface="Poppins" panose="00000500000000000000" pitchFamily="2" charset="0"/>
                <a:ea typeface="Aptos" panose="020B0004020202020204" pitchFamily="34" charset="0"/>
                <a:cs typeface="Poppins" panose="00000500000000000000" pitchFamily="2" charset="0"/>
              </a:rPr>
              <a:t>beginning January 1, 2028</a:t>
            </a:r>
          </a:p>
        </p:txBody>
      </p:sp>
      <p:cxnSp>
        <p:nvCxnSpPr>
          <p:cNvPr id="2" name="Straight Connector 1">
            <a:extLst>
              <a:ext uri="{FF2B5EF4-FFF2-40B4-BE49-F238E27FC236}">
                <a16:creationId xmlns:a16="http://schemas.microsoft.com/office/drawing/2014/main" id="{EB0C45E3-1C32-EF0B-2467-69FFA7EBEF24}"/>
              </a:ext>
            </a:extLst>
          </p:cNvPr>
          <p:cNvCxnSpPr>
            <a:cxnSpLocks/>
          </p:cNvCxnSpPr>
          <p:nvPr/>
        </p:nvCxnSpPr>
        <p:spPr>
          <a:xfrm>
            <a:off x="4806353" y="1220262"/>
            <a:ext cx="3086818" cy="0"/>
          </a:xfrm>
          <a:prstGeom prst="line">
            <a:avLst/>
          </a:prstGeom>
          <a:ln>
            <a:solidFill>
              <a:srgbClr val="F7BA38"/>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459316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73BE8C-DE9E-0E18-0F72-15B2E243735D}"/>
            </a:ext>
          </a:extLst>
        </p:cNvPr>
        <p:cNvGrpSpPr/>
        <p:nvPr/>
      </p:nvGrpSpPr>
      <p:grpSpPr>
        <a:xfrm>
          <a:off x="0" y="0"/>
          <a:ext cx="0" cy="0"/>
          <a:chOff x="0" y="0"/>
          <a:chExt cx="0" cy="0"/>
        </a:xfrm>
      </p:grpSpPr>
      <p:grpSp>
        <p:nvGrpSpPr>
          <p:cNvPr id="42" name="Group 41">
            <a:extLst>
              <a:ext uri="{FF2B5EF4-FFF2-40B4-BE49-F238E27FC236}">
                <a16:creationId xmlns:a16="http://schemas.microsoft.com/office/drawing/2014/main" id="{A1819E32-53E0-E231-C1AC-569BDF66EA61}"/>
              </a:ext>
            </a:extLst>
          </p:cNvPr>
          <p:cNvGrpSpPr/>
          <p:nvPr/>
        </p:nvGrpSpPr>
        <p:grpSpPr>
          <a:xfrm>
            <a:off x="0" y="-138922"/>
            <a:ext cx="12214860" cy="1765730"/>
            <a:chOff x="0" y="-138922"/>
            <a:chExt cx="12214860" cy="1765730"/>
          </a:xfrm>
        </p:grpSpPr>
        <p:sp>
          <p:nvSpPr>
            <p:cNvPr id="43" name="Rectangle 9">
              <a:extLst>
                <a:ext uri="{FF2B5EF4-FFF2-40B4-BE49-F238E27FC236}">
                  <a16:creationId xmlns:a16="http://schemas.microsoft.com/office/drawing/2014/main" id="{77879E69-6B37-7B56-71B8-81C013B909F1}"/>
                </a:ext>
              </a:extLst>
            </p:cNvPr>
            <p:cNvSpPr/>
            <p:nvPr/>
          </p:nvSpPr>
          <p:spPr>
            <a:xfrm>
              <a:off x="0" y="0"/>
              <a:ext cx="11504295" cy="1626808"/>
            </a:xfrm>
            <a:custGeom>
              <a:avLst/>
              <a:gdLst>
                <a:gd name="connsiteX0" fmla="*/ 0 w 9744075"/>
                <a:gd name="connsiteY0" fmla="*/ 0 h 1626808"/>
                <a:gd name="connsiteX1" fmla="*/ 9744075 w 9744075"/>
                <a:gd name="connsiteY1" fmla="*/ 0 h 1626808"/>
                <a:gd name="connsiteX2" fmla="*/ 9744075 w 9744075"/>
                <a:gd name="connsiteY2" fmla="*/ 1626808 h 1626808"/>
                <a:gd name="connsiteX3" fmla="*/ 0 w 9744075"/>
                <a:gd name="connsiteY3" fmla="*/ 1626808 h 1626808"/>
                <a:gd name="connsiteX4" fmla="*/ 0 w 9744075"/>
                <a:gd name="connsiteY4" fmla="*/ 0 h 1626808"/>
                <a:gd name="connsiteX0" fmla="*/ 0 w 11039475"/>
                <a:gd name="connsiteY0" fmla="*/ 0 h 1626808"/>
                <a:gd name="connsiteX1" fmla="*/ 11039475 w 11039475"/>
                <a:gd name="connsiteY1" fmla="*/ 0 h 1626808"/>
                <a:gd name="connsiteX2" fmla="*/ 9744075 w 11039475"/>
                <a:gd name="connsiteY2" fmla="*/ 1626808 h 1626808"/>
                <a:gd name="connsiteX3" fmla="*/ 0 w 11039475"/>
                <a:gd name="connsiteY3" fmla="*/ 1626808 h 1626808"/>
                <a:gd name="connsiteX4" fmla="*/ 0 w 11039475"/>
                <a:gd name="connsiteY4" fmla="*/ 0 h 1626808"/>
                <a:gd name="connsiteX0" fmla="*/ 0 w 11039475"/>
                <a:gd name="connsiteY0" fmla="*/ 0 h 1626808"/>
                <a:gd name="connsiteX1" fmla="*/ 11039475 w 11039475"/>
                <a:gd name="connsiteY1" fmla="*/ 0 h 1626808"/>
                <a:gd name="connsiteX2" fmla="*/ 10155555 w 11039475"/>
                <a:gd name="connsiteY2" fmla="*/ 1626808 h 1626808"/>
                <a:gd name="connsiteX3" fmla="*/ 0 w 11039475"/>
                <a:gd name="connsiteY3" fmla="*/ 1626808 h 1626808"/>
                <a:gd name="connsiteX4" fmla="*/ 0 w 11039475"/>
                <a:gd name="connsiteY4" fmla="*/ 0 h 1626808"/>
                <a:gd name="connsiteX0" fmla="*/ 0 w 11504295"/>
                <a:gd name="connsiteY0" fmla="*/ 0 h 1626808"/>
                <a:gd name="connsiteX1" fmla="*/ 11504295 w 11504295"/>
                <a:gd name="connsiteY1" fmla="*/ 0 h 1626808"/>
                <a:gd name="connsiteX2" fmla="*/ 10155555 w 11504295"/>
                <a:gd name="connsiteY2" fmla="*/ 1626808 h 1626808"/>
                <a:gd name="connsiteX3" fmla="*/ 0 w 11504295"/>
                <a:gd name="connsiteY3" fmla="*/ 1626808 h 1626808"/>
                <a:gd name="connsiteX4" fmla="*/ 0 w 11504295"/>
                <a:gd name="connsiteY4" fmla="*/ 0 h 1626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4295" h="1626808">
                  <a:moveTo>
                    <a:pt x="0" y="0"/>
                  </a:moveTo>
                  <a:lnTo>
                    <a:pt x="11504295" y="0"/>
                  </a:lnTo>
                  <a:lnTo>
                    <a:pt x="10155555" y="1626808"/>
                  </a:lnTo>
                  <a:lnTo>
                    <a:pt x="0" y="1626808"/>
                  </a:lnTo>
                  <a:lnTo>
                    <a:pt x="0" y="0"/>
                  </a:lnTo>
                  <a:close/>
                </a:path>
              </a:pathLst>
            </a:custGeom>
            <a:solidFill>
              <a:srgbClr val="182953">
                <a:alpha val="7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alpha val="75000"/>
                  </a:schemeClr>
                </a:solidFill>
              </a:endParaRPr>
            </a:p>
          </p:txBody>
        </p:sp>
        <p:sp>
          <p:nvSpPr>
            <p:cNvPr id="44" name="Rectangle 10">
              <a:extLst>
                <a:ext uri="{FF2B5EF4-FFF2-40B4-BE49-F238E27FC236}">
                  <a16:creationId xmlns:a16="http://schemas.microsoft.com/office/drawing/2014/main" id="{34639C2B-FCDD-BD7D-297F-9BAC4E3AF04D}"/>
                </a:ext>
              </a:extLst>
            </p:cNvPr>
            <p:cNvSpPr/>
            <p:nvPr/>
          </p:nvSpPr>
          <p:spPr>
            <a:xfrm>
              <a:off x="9942750" y="-60960"/>
              <a:ext cx="1935480" cy="1539240"/>
            </a:xfrm>
            <a:custGeom>
              <a:avLst/>
              <a:gdLst>
                <a:gd name="connsiteX0" fmla="*/ 0 w 594360"/>
                <a:gd name="connsiteY0" fmla="*/ 0 h 1470660"/>
                <a:gd name="connsiteX1" fmla="*/ 594360 w 594360"/>
                <a:gd name="connsiteY1" fmla="*/ 0 h 1470660"/>
                <a:gd name="connsiteX2" fmla="*/ 594360 w 594360"/>
                <a:gd name="connsiteY2" fmla="*/ 1470660 h 1470660"/>
                <a:gd name="connsiteX3" fmla="*/ 0 w 594360"/>
                <a:gd name="connsiteY3" fmla="*/ 1470660 h 1470660"/>
                <a:gd name="connsiteX4" fmla="*/ 0 w 594360"/>
                <a:gd name="connsiteY4" fmla="*/ 0 h 1470660"/>
                <a:gd name="connsiteX0" fmla="*/ 0 w 1973580"/>
                <a:gd name="connsiteY0" fmla="*/ 60960 h 1531620"/>
                <a:gd name="connsiteX1" fmla="*/ 1973580 w 1973580"/>
                <a:gd name="connsiteY1" fmla="*/ 0 h 1531620"/>
                <a:gd name="connsiteX2" fmla="*/ 594360 w 1973580"/>
                <a:gd name="connsiteY2" fmla="*/ 1531620 h 1531620"/>
                <a:gd name="connsiteX3" fmla="*/ 0 w 1973580"/>
                <a:gd name="connsiteY3" fmla="*/ 1531620 h 1531620"/>
                <a:gd name="connsiteX4" fmla="*/ 0 w 1973580"/>
                <a:gd name="connsiteY4" fmla="*/ 60960 h 1531620"/>
                <a:gd name="connsiteX0" fmla="*/ 0 w 1973580"/>
                <a:gd name="connsiteY0" fmla="*/ 60960 h 1531620"/>
                <a:gd name="connsiteX1" fmla="*/ 1973580 w 1973580"/>
                <a:gd name="connsiteY1" fmla="*/ 0 h 1531620"/>
                <a:gd name="connsiteX2" fmla="*/ 716280 w 1973580"/>
                <a:gd name="connsiteY2" fmla="*/ 1531620 h 1531620"/>
                <a:gd name="connsiteX3" fmla="*/ 0 w 1973580"/>
                <a:gd name="connsiteY3" fmla="*/ 1531620 h 1531620"/>
                <a:gd name="connsiteX4" fmla="*/ 0 w 1973580"/>
                <a:gd name="connsiteY4" fmla="*/ 60960 h 1531620"/>
                <a:gd name="connsiteX0" fmla="*/ 0 w 1973580"/>
                <a:gd name="connsiteY0" fmla="*/ 60960 h 1531620"/>
                <a:gd name="connsiteX1" fmla="*/ 1973580 w 1973580"/>
                <a:gd name="connsiteY1" fmla="*/ 0 h 1531620"/>
                <a:gd name="connsiteX2" fmla="*/ 716280 w 1973580"/>
                <a:gd name="connsiteY2" fmla="*/ 1531620 h 1531620"/>
                <a:gd name="connsiteX3" fmla="*/ 640080 w 1973580"/>
                <a:gd name="connsiteY3" fmla="*/ 1013460 h 1531620"/>
                <a:gd name="connsiteX4" fmla="*/ 0 w 1973580"/>
                <a:gd name="connsiteY4" fmla="*/ 60960 h 1531620"/>
                <a:gd name="connsiteX0" fmla="*/ 0 w 1973580"/>
                <a:gd name="connsiteY0" fmla="*/ 60960 h 1539240"/>
                <a:gd name="connsiteX1" fmla="*/ 1973580 w 1973580"/>
                <a:gd name="connsiteY1" fmla="*/ 0 h 1539240"/>
                <a:gd name="connsiteX2" fmla="*/ 716280 w 1973580"/>
                <a:gd name="connsiteY2" fmla="*/ 1531620 h 1539240"/>
                <a:gd name="connsiteX3" fmla="*/ 38100 w 1973580"/>
                <a:gd name="connsiteY3" fmla="*/ 1539240 h 1539240"/>
                <a:gd name="connsiteX4" fmla="*/ 0 w 1973580"/>
                <a:gd name="connsiteY4" fmla="*/ 60960 h 1539240"/>
                <a:gd name="connsiteX0" fmla="*/ 1120140 w 1935480"/>
                <a:gd name="connsiteY0" fmla="*/ 502920 h 1539240"/>
                <a:gd name="connsiteX1" fmla="*/ 1935480 w 1935480"/>
                <a:gd name="connsiteY1" fmla="*/ 0 h 1539240"/>
                <a:gd name="connsiteX2" fmla="*/ 678180 w 1935480"/>
                <a:gd name="connsiteY2" fmla="*/ 1531620 h 1539240"/>
                <a:gd name="connsiteX3" fmla="*/ 0 w 1935480"/>
                <a:gd name="connsiteY3" fmla="*/ 1539240 h 1539240"/>
                <a:gd name="connsiteX4" fmla="*/ 1120140 w 1935480"/>
                <a:gd name="connsiteY4" fmla="*/ 502920 h 1539240"/>
                <a:gd name="connsiteX0" fmla="*/ 1257300 w 1935480"/>
                <a:gd name="connsiteY0" fmla="*/ 15240 h 1539240"/>
                <a:gd name="connsiteX1" fmla="*/ 1935480 w 1935480"/>
                <a:gd name="connsiteY1" fmla="*/ 0 h 1539240"/>
                <a:gd name="connsiteX2" fmla="*/ 678180 w 1935480"/>
                <a:gd name="connsiteY2" fmla="*/ 1531620 h 1539240"/>
                <a:gd name="connsiteX3" fmla="*/ 0 w 1935480"/>
                <a:gd name="connsiteY3" fmla="*/ 1539240 h 1539240"/>
                <a:gd name="connsiteX4" fmla="*/ 1257300 w 1935480"/>
                <a:gd name="connsiteY4" fmla="*/ 15240 h 1539240"/>
                <a:gd name="connsiteX0" fmla="*/ 1203960 w 1935480"/>
                <a:gd name="connsiteY0" fmla="*/ 0 h 1539240"/>
                <a:gd name="connsiteX1" fmla="*/ 1935480 w 1935480"/>
                <a:gd name="connsiteY1" fmla="*/ 0 h 1539240"/>
                <a:gd name="connsiteX2" fmla="*/ 678180 w 1935480"/>
                <a:gd name="connsiteY2" fmla="*/ 1531620 h 1539240"/>
                <a:gd name="connsiteX3" fmla="*/ 0 w 1935480"/>
                <a:gd name="connsiteY3" fmla="*/ 1539240 h 1539240"/>
                <a:gd name="connsiteX4" fmla="*/ 1203960 w 1935480"/>
                <a:gd name="connsiteY4" fmla="*/ 0 h 1539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5480" h="1539240">
                  <a:moveTo>
                    <a:pt x="1203960" y="0"/>
                  </a:moveTo>
                  <a:lnTo>
                    <a:pt x="1935480" y="0"/>
                  </a:lnTo>
                  <a:lnTo>
                    <a:pt x="678180" y="1531620"/>
                  </a:lnTo>
                  <a:lnTo>
                    <a:pt x="0" y="1539240"/>
                  </a:lnTo>
                  <a:lnTo>
                    <a:pt x="1203960" y="0"/>
                  </a:lnTo>
                  <a:close/>
                </a:path>
              </a:pathLst>
            </a:custGeom>
            <a:solidFill>
              <a:srgbClr val="1829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lt1">
                    <a:alpha val="75000"/>
                  </a:schemeClr>
                </a:solidFill>
              </a:endParaRPr>
            </a:p>
          </p:txBody>
        </p:sp>
        <p:sp>
          <p:nvSpPr>
            <p:cNvPr id="45" name="Rectangle 10">
              <a:extLst>
                <a:ext uri="{FF2B5EF4-FFF2-40B4-BE49-F238E27FC236}">
                  <a16:creationId xmlns:a16="http://schemas.microsoft.com/office/drawing/2014/main" id="{D1091285-1B45-E2D6-00FA-0676B06A3D84}"/>
                </a:ext>
              </a:extLst>
            </p:cNvPr>
            <p:cNvSpPr/>
            <p:nvPr/>
          </p:nvSpPr>
          <p:spPr>
            <a:xfrm>
              <a:off x="10997160" y="-138922"/>
              <a:ext cx="1217700" cy="1476000"/>
            </a:xfrm>
            <a:custGeom>
              <a:avLst/>
              <a:gdLst>
                <a:gd name="connsiteX0" fmla="*/ 0 w 594360"/>
                <a:gd name="connsiteY0" fmla="*/ 0 h 1470660"/>
                <a:gd name="connsiteX1" fmla="*/ 594360 w 594360"/>
                <a:gd name="connsiteY1" fmla="*/ 0 h 1470660"/>
                <a:gd name="connsiteX2" fmla="*/ 594360 w 594360"/>
                <a:gd name="connsiteY2" fmla="*/ 1470660 h 1470660"/>
                <a:gd name="connsiteX3" fmla="*/ 0 w 594360"/>
                <a:gd name="connsiteY3" fmla="*/ 1470660 h 1470660"/>
                <a:gd name="connsiteX4" fmla="*/ 0 w 594360"/>
                <a:gd name="connsiteY4" fmla="*/ 0 h 1470660"/>
                <a:gd name="connsiteX0" fmla="*/ 0 w 1973580"/>
                <a:gd name="connsiteY0" fmla="*/ 60960 h 1531620"/>
                <a:gd name="connsiteX1" fmla="*/ 1973580 w 1973580"/>
                <a:gd name="connsiteY1" fmla="*/ 0 h 1531620"/>
                <a:gd name="connsiteX2" fmla="*/ 594360 w 1973580"/>
                <a:gd name="connsiteY2" fmla="*/ 1531620 h 1531620"/>
                <a:gd name="connsiteX3" fmla="*/ 0 w 1973580"/>
                <a:gd name="connsiteY3" fmla="*/ 1531620 h 1531620"/>
                <a:gd name="connsiteX4" fmla="*/ 0 w 1973580"/>
                <a:gd name="connsiteY4" fmla="*/ 60960 h 1531620"/>
                <a:gd name="connsiteX0" fmla="*/ 0 w 1973580"/>
                <a:gd name="connsiteY0" fmla="*/ 60960 h 1531620"/>
                <a:gd name="connsiteX1" fmla="*/ 1973580 w 1973580"/>
                <a:gd name="connsiteY1" fmla="*/ 0 h 1531620"/>
                <a:gd name="connsiteX2" fmla="*/ 716280 w 1973580"/>
                <a:gd name="connsiteY2" fmla="*/ 1531620 h 1531620"/>
                <a:gd name="connsiteX3" fmla="*/ 0 w 1973580"/>
                <a:gd name="connsiteY3" fmla="*/ 1531620 h 1531620"/>
                <a:gd name="connsiteX4" fmla="*/ 0 w 1973580"/>
                <a:gd name="connsiteY4" fmla="*/ 60960 h 1531620"/>
                <a:gd name="connsiteX0" fmla="*/ 0 w 1973580"/>
                <a:gd name="connsiteY0" fmla="*/ 60960 h 1531620"/>
                <a:gd name="connsiteX1" fmla="*/ 1973580 w 1973580"/>
                <a:gd name="connsiteY1" fmla="*/ 0 h 1531620"/>
                <a:gd name="connsiteX2" fmla="*/ 716280 w 1973580"/>
                <a:gd name="connsiteY2" fmla="*/ 1531620 h 1531620"/>
                <a:gd name="connsiteX3" fmla="*/ 640080 w 1973580"/>
                <a:gd name="connsiteY3" fmla="*/ 1013460 h 1531620"/>
                <a:gd name="connsiteX4" fmla="*/ 0 w 1973580"/>
                <a:gd name="connsiteY4" fmla="*/ 60960 h 1531620"/>
                <a:gd name="connsiteX0" fmla="*/ 0 w 1973580"/>
                <a:gd name="connsiteY0" fmla="*/ 60960 h 1539240"/>
                <a:gd name="connsiteX1" fmla="*/ 1973580 w 1973580"/>
                <a:gd name="connsiteY1" fmla="*/ 0 h 1539240"/>
                <a:gd name="connsiteX2" fmla="*/ 716280 w 1973580"/>
                <a:gd name="connsiteY2" fmla="*/ 1531620 h 1539240"/>
                <a:gd name="connsiteX3" fmla="*/ 38100 w 1973580"/>
                <a:gd name="connsiteY3" fmla="*/ 1539240 h 1539240"/>
                <a:gd name="connsiteX4" fmla="*/ 0 w 1973580"/>
                <a:gd name="connsiteY4" fmla="*/ 60960 h 1539240"/>
                <a:gd name="connsiteX0" fmla="*/ 1120140 w 1935480"/>
                <a:gd name="connsiteY0" fmla="*/ 502920 h 1539240"/>
                <a:gd name="connsiteX1" fmla="*/ 1935480 w 1935480"/>
                <a:gd name="connsiteY1" fmla="*/ 0 h 1539240"/>
                <a:gd name="connsiteX2" fmla="*/ 678180 w 1935480"/>
                <a:gd name="connsiteY2" fmla="*/ 1531620 h 1539240"/>
                <a:gd name="connsiteX3" fmla="*/ 0 w 1935480"/>
                <a:gd name="connsiteY3" fmla="*/ 1539240 h 1539240"/>
                <a:gd name="connsiteX4" fmla="*/ 1120140 w 1935480"/>
                <a:gd name="connsiteY4" fmla="*/ 502920 h 1539240"/>
                <a:gd name="connsiteX0" fmla="*/ 1257300 w 1935480"/>
                <a:gd name="connsiteY0" fmla="*/ 15240 h 1539240"/>
                <a:gd name="connsiteX1" fmla="*/ 1935480 w 1935480"/>
                <a:gd name="connsiteY1" fmla="*/ 0 h 1539240"/>
                <a:gd name="connsiteX2" fmla="*/ 678180 w 1935480"/>
                <a:gd name="connsiteY2" fmla="*/ 1531620 h 1539240"/>
                <a:gd name="connsiteX3" fmla="*/ 0 w 1935480"/>
                <a:gd name="connsiteY3" fmla="*/ 1539240 h 1539240"/>
                <a:gd name="connsiteX4" fmla="*/ 1257300 w 1935480"/>
                <a:gd name="connsiteY4" fmla="*/ 15240 h 1539240"/>
                <a:gd name="connsiteX0" fmla="*/ 1257300 w 1257300"/>
                <a:gd name="connsiteY0" fmla="*/ 0 h 1524000"/>
                <a:gd name="connsiteX1" fmla="*/ 1243113 w 1257300"/>
                <a:gd name="connsiteY1" fmla="*/ 826615 h 1524000"/>
                <a:gd name="connsiteX2" fmla="*/ 678180 w 1257300"/>
                <a:gd name="connsiteY2" fmla="*/ 1516380 h 1524000"/>
                <a:gd name="connsiteX3" fmla="*/ 0 w 1257300"/>
                <a:gd name="connsiteY3" fmla="*/ 1524000 h 1524000"/>
                <a:gd name="connsiteX4" fmla="*/ 1257300 w 1257300"/>
                <a:gd name="connsiteY4" fmla="*/ 0 h 152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7300" h="1524000">
                  <a:moveTo>
                    <a:pt x="1257300" y="0"/>
                  </a:moveTo>
                  <a:lnTo>
                    <a:pt x="1243113" y="826615"/>
                  </a:lnTo>
                  <a:lnTo>
                    <a:pt x="678180" y="1516380"/>
                  </a:lnTo>
                  <a:lnTo>
                    <a:pt x="0" y="1524000"/>
                  </a:lnTo>
                  <a:lnTo>
                    <a:pt x="1257300" y="0"/>
                  </a:lnTo>
                  <a:close/>
                </a:path>
              </a:pathLst>
            </a:custGeom>
            <a:solidFill>
              <a:srgbClr val="1C82C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alpha val="75000"/>
                  </a:schemeClr>
                </a:solidFill>
              </a:endParaRPr>
            </a:p>
          </p:txBody>
        </p:sp>
      </p:grpSp>
      <p:pic>
        <p:nvPicPr>
          <p:cNvPr id="7" name="Picture 6">
            <a:extLst>
              <a:ext uri="{FF2B5EF4-FFF2-40B4-BE49-F238E27FC236}">
                <a16:creationId xmlns:a16="http://schemas.microsoft.com/office/drawing/2014/main" id="{33EB159A-27A0-6698-6095-25EA83C18FCA}"/>
              </a:ext>
            </a:extLst>
          </p:cNvPr>
          <p:cNvPicPr>
            <a:picLocks noChangeAspect="1"/>
          </p:cNvPicPr>
          <p:nvPr/>
        </p:nvPicPr>
        <p:blipFill>
          <a:blip r:embed="rId3">
            <a:alphaModFix amt="13000"/>
          </a:blip>
          <a:srcRect l="5417" t="15319" r="10681" b="13941"/>
          <a:stretch/>
        </p:blipFill>
        <p:spPr>
          <a:xfrm>
            <a:off x="0" y="0"/>
            <a:ext cx="12192000" cy="6858001"/>
          </a:xfrm>
          <a:prstGeom prst="rect">
            <a:avLst/>
          </a:prstGeom>
          <a:noFill/>
          <a:ln w="47625">
            <a:noFill/>
          </a:ln>
        </p:spPr>
      </p:pic>
      <p:sp>
        <p:nvSpPr>
          <p:cNvPr id="2" name="Title 1">
            <a:extLst>
              <a:ext uri="{FF2B5EF4-FFF2-40B4-BE49-F238E27FC236}">
                <a16:creationId xmlns:a16="http://schemas.microsoft.com/office/drawing/2014/main" id="{EF9D46C1-8D2D-3D4B-2237-62DA92131250}"/>
              </a:ext>
            </a:extLst>
          </p:cNvPr>
          <p:cNvSpPr txBox="1">
            <a:spLocks/>
          </p:cNvSpPr>
          <p:nvPr/>
        </p:nvSpPr>
        <p:spPr>
          <a:xfrm>
            <a:off x="612559" y="531912"/>
            <a:ext cx="11731979" cy="50837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n w="19050">
                  <a:solidFill>
                    <a:schemeClr val="bg1"/>
                  </a:solidFill>
                </a:ln>
                <a:noFill/>
                <a:latin typeface="Poppins" pitchFamily="2" charset="77"/>
                <a:ea typeface="Aptos" panose="020B0004020202020204" pitchFamily="34" charset="0"/>
                <a:cs typeface="Poppins" pitchFamily="2" charset="77"/>
              </a:rPr>
              <a:t>THE NUMBERS </a:t>
            </a:r>
            <a:r>
              <a:rPr lang="en-US" b="1" dirty="0">
                <a:solidFill>
                  <a:schemeClr val="bg1"/>
                </a:solidFill>
                <a:latin typeface="Poppins" pitchFamily="2" charset="77"/>
                <a:cs typeface="Poppins" pitchFamily="2" charset="77"/>
              </a:rPr>
              <a:t>TELL THE STORY</a:t>
            </a:r>
          </a:p>
        </p:txBody>
      </p:sp>
      <p:grpSp>
        <p:nvGrpSpPr>
          <p:cNvPr id="9" name="Group 8">
            <a:extLst>
              <a:ext uri="{FF2B5EF4-FFF2-40B4-BE49-F238E27FC236}">
                <a16:creationId xmlns:a16="http://schemas.microsoft.com/office/drawing/2014/main" id="{A5A87A37-28D2-8776-A01B-C1DE8EE77E03}"/>
              </a:ext>
            </a:extLst>
          </p:cNvPr>
          <p:cNvGrpSpPr/>
          <p:nvPr/>
        </p:nvGrpSpPr>
        <p:grpSpPr>
          <a:xfrm>
            <a:off x="7812279" y="2810765"/>
            <a:ext cx="3035471" cy="2968781"/>
            <a:chOff x="7795027" y="3147187"/>
            <a:chExt cx="3035471" cy="2968781"/>
          </a:xfrm>
        </p:grpSpPr>
        <p:sp>
          <p:nvSpPr>
            <p:cNvPr id="40" name="Rectangle 39">
              <a:extLst>
                <a:ext uri="{FF2B5EF4-FFF2-40B4-BE49-F238E27FC236}">
                  <a16:creationId xmlns:a16="http://schemas.microsoft.com/office/drawing/2014/main" id="{7C07B20E-4D81-5BA6-F95B-3FDF6D8489A2}"/>
                </a:ext>
              </a:extLst>
            </p:cNvPr>
            <p:cNvSpPr/>
            <p:nvPr/>
          </p:nvSpPr>
          <p:spPr>
            <a:xfrm>
              <a:off x="7795027" y="3147187"/>
              <a:ext cx="3032001" cy="1667236"/>
            </a:xfrm>
            <a:prstGeom prst="rect">
              <a:avLst/>
            </a:prstGeom>
            <a:solidFill>
              <a:srgbClr val="A80000">
                <a:alpha val="7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7586821A-9685-8B93-FD2A-75451F35D040}"/>
                </a:ext>
              </a:extLst>
            </p:cNvPr>
            <p:cNvSpPr/>
            <p:nvPr/>
          </p:nvSpPr>
          <p:spPr>
            <a:xfrm>
              <a:off x="7795169" y="4814423"/>
              <a:ext cx="3032001" cy="1301545"/>
            </a:xfrm>
            <a:prstGeom prst="rect">
              <a:avLst/>
            </a:prstGeom>
            <a:solidFill>
              <a:srgbClr val="A80000">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B747F1D1-89A5-7E7E-B7AA-8D374A030973}"/>
                </a:ext>
              </a:extLst>
            </p:cNvPr>
            <p:cNvSpPr txBox="1"/>
            <p:nvPr/>
          </p:nvSpPr>
          <p:spPr>
            <a:xfrm>
              <a:off x="7798497" y="3435452"/>
              <a:ext cx="3032001" cy="1200329"/>
            </a:xfrm>
            <a:prstGeom prst="rect">
              <a:avLst/>
            </a:prstGeom>
            <a:noFill/>
          </p:spPr>
          <p:txBody>
            <a:bodyPr wrap="square" rtlCol="0">
              <a:spAutoFit/>
            </a:bodyPr>
            <a:lstStyle/>
            <a:p>
              <a:pPr algn="ctr"/>
              <a:r>
                <a:rPr lang="en-US" sz="7200" b="1" dirty="0">
                  <a:ln w="19050">
                    <a:solidFill>
                      <a:schemeClr val="bg1"/>
                    </a:solidFill>
                  </a:ln>
                  <a:noFill/>
                </a:rPr>
                <a:t>56%</a:t>
              </a:r>
              <a:endParaRPr lang="en-US" sz="7200" b="1" dirty="0">
                <a:ln w="19050">
                  <a:solidFill>
                    <a:schemeClr val="bg1"/>
                  </a:solidFill>
                </a:ln>
                <a:solidFill>
                  <a:schemeClr val="bg1"/>
                </a:solidFill>
                <a:latin typeface="Poppins Black" panose="00000A00000000000000" pitchFamily="2" charset="0"/>
                <a:cs typeface="Poppins Black" panose="00000A00000000000000" pitchFamily="2" charset="0"/>
              </a:endParaRPr>
            </a:p>
          </p:txBody>
        </p:sp>
        <p:sp>
          <p:nvSpPr>
            <p:cNvPr id="28" name="TextBox 27">
              <a:extLst>
                <a:ext uri="{FF2B5EF4-FFF2-40B4-BE49-F238E27FC236}">
                  <a16:creationId xmlns:a16="http://schemas.microsoft.com/office/drawing/2014/main" id="{3C7F9F0C-9C44-CF6E-F9F0-DC1958AFF4C4}"/>
                </a:ext>
              </a:extLst>
            </p:cNvPr>
            <p:cNvSpPr txBox="1"/>
            <p:nvPr/>
          </p:nvSpPr>
          <p:spPr>
            <a:xfrm>
              <a:off x="7829852" y="4919282"/>
              <a:ext cx="2958895" cy="1092607"/>
            </a:xfrm>
            <a:prstGeom prst="rect">
              <a:avLst/>
            </a:prstGeom>
            <a:noFill/>
          </p:spPr>
          <p:txBody>
            <a:bodyPr wrap="square" rtlCol="0">
              <a:spAutoFit/>
            </a:bodyPr>
            <a:lstStyle/>
            <a:p>
              <a:pPr algn="ctr"/>
              <a:r>
                <a:rPr lang="en-US" sz="1400" b="1" kern="100" dirty="0">
                  <a:latin typeface="Poppins" panose="00000500000000000000" pitchFamily="2" charset="0"/>
                  <a:ea typeface="Aptos" panose="020B0004020202020204" pitchFamily="34" charset="0"/>
                  <a:cs typeface="Poppins" panose="00000500000000000000" pitchFamily="2" charset="0"/>
                </a:rPr>
                <a:t>Public safety </a:t>
              </a:r>
              <a:r>
                <a:rPr lang="en-US" sz="1400" kern="100" dirty="0">
                  <a:latin typeface="Poppins" panose="00000500000000000000" pitchFamily="2" charset="0"/>
                  <a:ea typeface="Aptos" panose="020B0004020202020204" pitchFamily="34" charset="0"/>
                  <a:cs typeface="Poppins" panose="00000500000000000000" pitchFamily="2" charset="0"/>
                </a:rPr>
                <a:t>accounts for more than </a:t>
              </a:r>
              <a:r>
                <a:rPr lang="en-US" sz="1400" b="1" kern="100" dirty="0">
                  <a:latin typeface="Poppins" panose="00000500000000000000" pitchFamily="2" charset="0"/>
                  <a:ea typeface="Aptos" panose="020B0004020202020204" pitchFamily="34" charset="0"/>
                  <a:cs typeface="Poppins" panose="00000500000000000000" pitchFamily="2" charset="0"/>
                </a:rPr>
                <a:t>56% </a:t>
              </a:r>
              <a:r>
                <a:rPr lang="en-US" sz="1400" kern="100" dirty="0">
                  <a:latin typeface="Poppins" panose="00000500000000000000" pitchFamily="2" charset="0"/>
                  <a:ea typeface="Aptos" panose="020B0004020202020204" pitchFamily="34" charset="0"/>
                  <a:cs typeface="Poppins" panose="00000500000000000000" pitchFamily="2" charset="0"/>
                </a:rPr>
                <a:t>of cities’ general fund spending statewide</a:t>
              </a:r>
              <a:br>
                <a:rPr lang="en-US" sz="1200" kern="100" dirty="0">
                  <a:latin typeface="Poppins" panose="00000500000000000000" pitchFamily="2" charset="0"/>
                  <a:ea typeface="Aptos" panose="020B0004020202020204" pitchFamily="34" charset="0"/>
                  <a:cs typeface="Poppins" panose="00000500000000000000" pitchFamily="2" charset="0"/>
                </a:rPr>
              </a:br>
              <a:r>
                <a:rPr lang="en-US" sz="900" kern="100" dirty="0">
                  <a:latin typeface="Poppins" panose="00000500000000000000" pitchFamily="2" charset="0"/>
                  <a:ea typeface="Aptos" panose="020B0004020202020204" pitchFamily="34" charset="0"/>
                  <a:cs typeface="Poppins" panose="00000500000000000000" pitchFamily="2" charset="0"/>
                </a:rPr>
                <a:t>(Source: Wichita State/FIU, Dec 2025)</a:t>
              </a:r>
              <a:endParaRPr lang="en-US" sz="1200" kern="100" dirty="0">
                <a:latin typeface="Poppins" panose="00000500000000000000" pitchFamily="2" charset="0"/>
                <a:ea typeface="Aptos" panose="020B0004020202020204" pitchFamily="34" charset="0"/>
                <a:cs typeface="Poppins" panose="00000500000000000000" pitchFamily="2" charset="0"/>
              </a:endParaRPr>
            </a:p>
          </p:txBody>
        </p:sp>
      </p:grpSp>
      <p:grpSp>
        <p:nvGrpSpPr>
          <p:cNvPr id="5" name="Group 4">
            <a:extLst>
              <a:ext uri="{FF2B5EF4-FFF2-40B4-BE49-F238E27FC236}">
                <a16:creationId xmlns:a16="http://schemas.microsoft.com/office/drawing/2014/main" id="{6CE4E92F-87AD-7315-E17D-63B2388910E7}"/>
              </a:ext>
            </a:extLst>
          </p:cNvPr>
          <p:cNvGrpSpPr/>
          <p:nvPr/>
        </p:nvGrpSpPr>
        <p:grpSpPr>
          <a:xfrm>
            <a:off x="4555350" y="2810754"/>
            <a:ext cx="3033467" cy="2968781"/>
            <a:chOff x="4555350" y="3147187"/>
            <a:chExt cx="3033467" cy="2968781"/>
          </a:xfrm>
        </p:grpSpPr>
        <p:sp>
          <p:nvSpPr>
            <p:cNvPr id="21" name="Rectangle 20">
              <a:extLst>
                <a:ext uri="{FF2B5EF4-FFF2-40B4-BE49-F238E27FC236}">
                  <a16:creationId xmlns:a16="http://schemas.microsoft.com/office/drawing/2014/main" id="{2C407CF8-E3EB-2086-AEA5-C2894FE47862}"/>
                </a:ext>
              </a:extLst>
            </p:cNvPr>
            <p:cNvSpPr/>
            <p:nvPr/>
          </p:nvSpPr>
          <p:spPr>
            <a:xfrm>
              <a:off x="4556674" y="3147187"/>
              <a:ext cx="3032001" cy="1667236"/>
            </a:xfrm>
            <a:prstGeom prst="rect">
              <a:avLst/>
            </a:prstGeom>
            <a:solidFill>
              <a:srgbClr val="A80000">
                <a:alpha val="7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B1FFF201-3CE1-35A1-BFB3-5516AE947363}"/>
                </a:ext>
              </a:extLst>
            </p:cNvPr>
            <p:cNvSpPr txBox="1"/>
            <p:nvPr/>
          </p:nvSpPr>
          <p:spPr>
            <a:xfrm>
              <a:off x="4555350" y="3147187"/>
              <a:ext cx="3032001" cy="1107996"/>
            </a:xfrm>
            <a:prstGeom prst="rect">
              <a:avLst/>
            </a:prstGeom>
            <a:noFill/>
          </p:spPr>
          <p:txBody>
            <a:bodyPr wrap="square" rtlCol="0">
              <a:spAutoFit/>
            </a:bodyPr>
            <a:lstStyle/>
            <a:p>
              <a:pPr algn="ctr"/>
              <a:r>
                <a:rPr lang="en-US" sz="6600" b="1" dirty="0">
                  <a:ln w="19050">
                    <a:solidFill>
                      <a:schemeClr val="bg1"/>
                    </a:solidFill>
                  </a:ln>
                  <a:noFill/>
                </a:rPr>
                <a:t>$8.8</a:t>
              </a:r>
            </a:p>
          </p:txBody>
        </p:sp>
        <p:sp>
          <p:nvSpPr>
            <p:cNvPr id="24" name="Rectangle 23">
              <a:extLst>
                <a:ext uri="{FF2B5EF4-FFF2-40B4-BE49-F238E27FC236}">
                  <a16:creationId xmlns:a16="http://schemas.microsoft.com/office/drawing/2014/main" id="{9415C5DD-D843-832B-E8F5-F4EA9773E34B}"/>
                </a:ext>
              </a:extLst>
            </p:cNvPr>
            <p:cNvSpPr/>
            <p:nvPr/>
          </p:nvSpPr>
          <p:spPr>
            <a:xfrm>
              <a:off x="4556816" y="4814423"/>
              <a:ext cx="3032001" cy="1301545"/>
            </a:xfrm>
            <a:prstGeom prst="rect">
              <a:avLst/>
            </a:prstGeom>
            <a:solidFill>
              <a:srgbClr val="A80000">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D43FF034-BF78-C3A3-6FA6-B164CB3FAEC4}"/>
                </a:ext>
              </a:extLst>
            </p:cNvPr>
            <p:cNvSpPr txBox="1"/>
            <p:nvPr/>
          </p:nvSpPr>
          <p:spPr>
            <a:xfrm>
              <a:off x="4744529" y="4952900"/>
              <a:ext cx="2570672" cy="1061829"/>
            </a:xfrm>
            <a:prstGeom prst="rect">
              <a:avLst/>
            </a:prstGeom>
            <a:noFill/>
          </p:spPr>
          <p:txBody>
            <a:bodyPr wrap="square" rtlCol="0">
              <a:spAutoFit/>
            </a:bodyPr>
            <a:lstStyle/>
            <a:p>
              <a:pPr algn="ctr"/>
              <a:r>
                <a:rPr lang="en-US" kern="100" dirty="0">
                  <a:latin typeface="Poppins" panose="00000500000000000000" pitchFamily="2" charset="0"/>
                  <a:ea typeface="Aptos" panose="020B0004020202020204" pitchFamily="34" charset="0"/>
                  <a:cs typeface="Poppins" panose="00000500000000000000" pitchFamily="2" charset="0"/>
                </a:rPr>
                <a:t>Lost revenue for local governments in year two</a:t>
              </a:r>
            </a:p>
            <a:p>
              <a:pPr algn="ctr"/>
              <a:r>
                <a:rPr lang="en-US" sz="900" kern="100" dirty="0">
                  <a:latin typeface="Poppins" panose="00000500000000000000" pitchFamily="2" charset="0"/>
                  <a:ea typeface="Aptos" panose="020B0004020202020204" pitchFamily="34" charset="0"/>
                  <a:cs typeface="Poppins" panose="00000500000000000000" pitchFamily="2" charset="0"/>
                </a:rPr>
                <a:t>(Source: Revenue Estimating Conference)</a:t>
              </a:r>
              <a:endParaRPr lang="en-US" sz="900" dirty="0"/>
            </a:p>
          </p:txBody>
        </p:sp>
        <p:sp>
          <p:nvSpPr>
            <p:cNvPr id="31" name="TextBox 30">
              <a:extLst>
                <a:ext uri="{FF2B5EF4-FFF2-40B4-BE49-F238E27FC236}">
                  <a16:creationId xmlns:a16="http://schemas.microsoft.com/office/drawing/2014/main" id="{D7E0577D-8A3F-D260-27A9-69969C8CE779}"/>
                </a:ext>
              </a:extLst>
            </p:cNvPr>
            <p:cNvSpPr txBox="1"/>
            <p:nvPr/>
          </p:nvSpPr>
          <p:spPr>
            <a:xfrm>
              <a:off x="4560838" y="4073003"/>
              <a:ext cx="3025932" cy="646331"/>
            </a:xfrm>
            <a:prstGeom prst="rect">
              <a:avLst/>
            </a:prstGeom>
            <a:noFill/>
          </p:spPr>
          <p:txBody>
            <a:bodyPr wrap="square">
              <a:spAutoFit/>
            </a:bodyPr>
            <a:lstStyle/>
            <a:p>
              <a:pPr algn="ctr"/>
              <a:r>
                <a:rPr lang="en-US" sz="3600" b="1" dirty="0">
                  <a:ln w="12700">
                    <a:noFill/>
                  </a:ln>
                  <a:solidFill>
                    <a:schemeClr val="bg1"/>
                  </a:solidFill>
                  <a:latin typeface="Poppins Black" panose="00000A00000000000000" pitchFamily="2" charset="0"/>
                  <a:cs typeface="Poppins Black" panose="00000A00000000000000" pitchFamily="2" charset="0"/>
                </a:rPr>
                <a:t>BILLION</a:t>
              </a:r>
            </a:p>
          </p:txBody>
        </p:sp>
      </p:grpSp>
      <p:grpSp>
        <p:nvGrpSpPr>
          <p:cNvPr id="3" name="Group 2">
            <a:extLst>
              <a:ext uri="{FF2B5EF4-FFF2-40B4-BE49-F238E27FC236}">
                <a16:creationId xmlns:a16="http://schemas.microsoft.com/office/drawing/2014/main" id="{CF72D9D9-A9EA-AD46-B176-3343DA3F5358}"/>
              </a:ext>
            </a:extLst>
          </p:cNvPr>
          <p:cNvGrpSpPr/>
          <p:nvPr/>
        </p:nvGrpSpPr>
        <p:grpSpPr>
          <a:xfrm>
            <a:off x="1316504" y="2802129"/>
            <a:ext cx="3032144" cy="2968780"/>
            <a:chOff x="1316504" y="3147187"/>
            <a:chExt cx="3032144" cy="2968780"/>
          </a:xfrm>
        </p:grpSpPr>
        <p:sp>
          <p:nvSpPr>
            <p:cNvPr id="13" name="Rectangle 12">
              <a:extLst>
                <a:ext uri="{FF2B5EF4-FFF2-40B4-BE49-F238E27FC236}">
                  <a16:creationId xmlns:a16="http://schemas.microsoft.com/office/drawing/2014/main" id="{2865ACC7-478B-2DFF-F329-CF9CC9935A9E}"/>
                </a:ext>
              </a:extLst>
            </p:cNvPr>
            <p:cNvSpPr/>
            <p:nvPr/>
          </p:nvSpPr>
          <p:spPr>
            <a:xfrm>
              <a:off x="1316505" y="3147187"/>
              <a:ext cx="3032001" cy="1667236"/>
            </a:xfrm>
            <a:prstGeom prst="rect">
              <a:avLst/>
            </a:prstGeom>
            <a:solidFill>
              <a:srgbClr val="A80000">
                <a:alpha val="7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85E2D5A-F947-9BA3-84C6-54971E89E6B3}"/>
                </a:ext>
              </a:extLst>
            </p:cNvPr>
            <p:cNvSpPr txBox="1"/>
            <p:nvPr/>
          </p:nvSpPr>
          <p:spPr>
            <a:xfrm>
              <a:off x="1316504" y="3167324"/>
              <a:ext cx="3032001" cy="1107996"/>
            </a:xfrm>
            <a:prstGeom prst="rect">
              <a:avLst/>
            </a:prstGeom>
            <a:noFill/>
          </p:spPr>
          <p:txBody>
            <a:bodyPr wrap="square" rtlCol="0">
              <a:spAutoFit/>
            </a:bodyPr>
            <a:lstStyle/>
            <a:p>
              <a:pPr algn="ctr"/>
              <a:r>
                <a:rPr lang="en-US" sz="6600" b="1" dirty="0">
                  <a:ln w="19050">
                    <a:solidFill>
                      <a:schemeClr val="bg1"/>
                    </a:solidFill>
                  </a:ln>
                  <a:noFill/>
                </a:rPr>
                <a:t>$5</a:t>
              </a:r>
              <a:endParaRPr lang="en-US" sz="3600" b="1" dirty="0">
                <a:ln w="19050">
                  <a:solidFill>
                    <a:schemeClr val="bg1"/>
                  </a:solidFill>
                </a:ln>
                <a:solidFill>
                  <a:schemeClr val="bg1"/>
                </a:solidFill>
                <a:latin typeface="Poppins Black" panose="00000A00000000000000" pitchFamily="2" charset="0"/>
                <a:cs typeface="Poppins Black" panose="00000A00000000000000" pitchFamily="2" charset="0"/>
              </a:endParaRPr>
            </a:p>
          </p:txBody>
        </p:sp>
        <p:sp>
          <p:nvSpPr>
            <p:cNvPr id="20" name="Rectangle 19">
              <a:extLst>
                <a:ext uri="{FF2B5EF4-FFF2-40B4-BE49-F238E27FC236}">
                  <a16:creationId xmlns:a16="http://schemas.microsoft.com/office/drawing/2014/main" id="{A7F15BE4-251E-0546-2CC6-26E6A5763D85}"/>
                </a:ext>
              </a:extLst>
            </p:cNvPr>
            <p:cNvSpPr/>
            <p:nvPr/>
          </p:nvSpPr>
          <p:spPr>
            <a:xfrm>
              <a:off x="1316647" y="4814422"/>
              <a:ext cx="3032001" cy="1301545"/>
            </a:xfrm>
            <a:prstGeom prst="rect">
              <a:avLst/>
            </a:prstGeom>
            <a:solidFill>
              <a:srgbClr val="A80000">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588DDE29-AB49-9183-FA62-2268369FBF4E}"/>
                </a:ext>
              </a:extLst>
            </p:cNvPr>
            <p:cNvSpPr txBox="1"/>
            <p:nvPr/>
          </p:nvSpPr>
          <p:spPr>
            <a:xfrm>
              <a:off x="1395438" y="4073003"/>
              <a:ext cx="2844879" cy="646331"/>
            </a:xfrm>
            <a:prstGeom prst="rect">
              <a:avLst/>
            </a:prstGeom>
            <a:noFill/>
          </p:spPr>
          <p:txBody>
            <a:bodyPr wrap="square">
              <a:spAutoFit/>
            </a:bodyPr>
            <a:lstStyle/>
            <a:p>
              <a:pPr algn="ctr"/>
              <a:r>
                <a:rPr lang="en-US" sz="3600" b="1" dirty="0">
                  <a:ln w="12700">
                    <a:noFill/>
                  </a:ln>
                  <a:solidFill>
                    <a:schemeClr val="bg1"/>
                  </a:solidFill>
                  <a:latin typeface="Poppins Black" panose="00000A00000000000000" pitchFamily="2" charset="0"/>
                  <a:cs typeface="Poppins Black" panose="00000A00000000000000" pitchFamily="2" charset="0"/>
                </a:rPr>
                <a:t>BILLION</a:t>
              </a:r>
            </a:p>
          </p:txBody>
        </p:sp>
        <p:sp>
          <p:nvSpPr>
            <p:cNvPr id="10" name="TextBox 9">
              <a:extLst>
                <a:ext uri="{FF2B5EF4-FFF2-40B4-BE49-F238E27FC236}">
                  <a16:creationId xmlns:a16="http://schemas.microsoft.com/office/drawing/2014/main" id="{097D4992-23D5-E320-FFD5-E904946E4F0D}"/>
                </a:ext>
              </a:extLst>
            </p:cNvPr>
            <p:cNvSpPr txBox="1"/>
            <p:nvPr/>
          </p:nvSpPr>
          <p:spPr>
            <a:xfrm>
              <a:off x="1518249" y="4952900"/>
              <a:ext cx="2584199" cy="1061829"/>
            </a:xfrm>
            <a:prstGeom prst="rect">
              <a:avLst/>
            </a:prstGeom>
            <a:noFill/>
          </p:spPr>
          <p:txBody>
            <a:bodyPr wrap="square" rtlCol="0">
              <a:spAutoFit/>
            </a:bodyPr>
            <a:lstStyle/>
            <a:p>
              <a:pPr algn="ctr"/>
              <a:r>
                <a:rPr lang="en-US" kern="100" dirty="0">
                  <a:latin typeface="Poppins" panose="00000500000000000000" pitchFamily="2" charset="0"/>
                  <a:ea typeface="Aptos" panose="020B0004020202020204" pitchFamily="34" charset="0"/>
                  <a:cs typeface="Poppins" panose="00000500000000000000" pitchFamily="2" charset="0"/>
                </a:rPr>
                <a:t>Lost revenue for local governments in year one</a:t>
              </a:r>
            </a:p>
            <a:p>
              <a:pPr algn="ctr"/>
              <a:r>
                <a:rPr lang="en-US" sz="900" kern="100" dirty="0">
                  <a:latin typeface="Poppins" panose="00000500000000000000" pitchFamily="2" charset="0"/>
                  <a:ea typeface="Aptos" panose="020B0004020202020204" pitchFamily="34" charset="0"/>
                  <a:cs typeface="Poppins" panose="00000500000000000000" pitchFamily="2" charset="0"/>
                </a:rPr>
                <a:t>(Source: Revenue Estimating Conference)</a:t>
              </a:r>
              <a:endParaRPr lang="en-US" sz="900" dirty="0"/>
            </a:p>
          </p:txBody>
        </p:sp>
      </p:grpSp>
      <p:cxnSp>
        <p:nvCxnSpPr>
          <p:cNvPr id="16" name="Straight Connector 15">
            <a:extLst>
              <a:ext uri="{FF2B5EF4-FFF2-40B4-BE49-F238E27FC236}">
                <a16:creationId xmlns:a16="http://schemas.microsoft.com/office/drawing/2014/main" id="{A1BAF386-D4B7-EEC7-479C-3DC448042B58}"/>
              </a:ext>
            </a:extLst>
          </p:cNvPr>
          <p:cNvCxnSpPr>
            <a:cxnSpLocks/>
          </p:cNvCxnSpPr>
          <p:nvPr/>
        </p:nvCxnSpPr>
        <p:spPr>
          <a:xfrm>
            <a:off x="1830239" y="1220262"/>
            <a:ext cx="2751286" cy="0"/>
          </a:xfrm>
          <a:prstGeom prst="line">
            <a:avLst/>
          </a:prstGeom>
          <a:ln>
            <a:solidFill>
              <a:srgbClr val="F7BA38"/>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271311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3A8D5B7C-468E-1BAD-4ADB-4F58014CDE7A}"/>
              </a:ext>
            </a:extLst>
          </p:cNvPr>
          <p:cNvGrpSpPr/>
          <p:nvPr/>
        </p:nvGrpSpPr>
        <p:grpSpPr>
          <a:xfrm>
            <a:off x="0" y="-138922"/>
            <a:ext cx="12214860" cy="1765730"/>
            <a:chOff x="0" y="-138922"/>
            <a:chExt cx="12214860" cy="1765730"/>
          </a:xfrm>
        </p:grpSpPr>
        <p:sp>
          <p:nvSpPr>
            <p:cNvPr id="18" name="Rectangle 9">
              <a:extLst>
                <a:ext uri="{FF2B5EF4-FFF2-40B4-BE49-F238E27FC236}">
                  <a16:creationId xmlns:a16="http://schemas.microsoft.com/office/drawing/2014/main" id="{C98A9843-AAE8-A087-B3B6-0649F629485B}"/>
                </a:ext>
              </a:extLst>
            </p:cNvPr>
            <p:cNvSpPr/>
            <p:nvPr/>
          </p:nvSpPr>
          <p:spPr>
            <a:xfrm>
              <a:off x="0" y="0"/>
              <a:ext cx="11504295" cy="1626808"/>
            </a:xfrm>
            <a:custGeom>
              <a:avLst/>
              <a:gdLst>
                <a:gd name="connsiteX0" fmla="*/ 0 w 9744075"/>
                <a:gd name="connsiteY0" fmla="*/ 0 h 1626808"/>
                <a:gd name="connsiteX1" fmla="*/ 9744075 w 9744075"/>
                <a:gd name="connsiteY1" fmla="*/ 0 h 1626808"/>
                <a:gd name="connsiteX2" fmla="*/ 9744075 w 9744075"/>
                <a:gd name="connsiteY2" fmla="*/ 1626808 h 1626808"/>
                <a:gd name="connsiteX3" fmla="*/ 0 w 9744075"/>
                <a:gd name="connsiteY3" fmla="*/ 1626808 h 1626808"/>
                <a:gd name="connsiteX4" fmla="*/ 0 w 9744075"/>
                <a:gd name="connsiteY4" fmla="*/ 0 h 1626808"/>
                <a:gd name="connsiteX0" fmla="*/ 0 w 11039475"/>
                <a:gd name="connsiteY0" fmla="*/ 0 h 1626808"/>
                <a:gd name="connsiteX1" fmla="*/ 11039475 w 11039475"/>
                <a:gd name="connsiteY1" fmla="*/ 0 h 1626808"/>
                <a:gd name="connsiteX2" fmla="*/ 9744075 w 11039475"/>
                <a:gd name="connsiteY2" fmla="*/ 1626808 h 1626808"/>
                <a:gd name="connsiteX3" fmla="*/ 0 w 11039475"/>
                <a:gd name="connsiteY3" fmla="*/ 1626808 h 1626808"/>
                <a:gd name="connsiteX4" fmla="*/ 0 w 11039475"/>
                <a:gd name="connsiteY4" fmla="*/ 0 h 1626808"/>
                <a:gd name="connsiteX0" fmla="*/ 0 w 11039475"/>
                <a:gd name="connsiteY0" fmla="*/ 0 h 1626808"/>
                <a:gd name="connsiteX1" fmla="*/ 11039475 w 11039475"/>
                <a:gd name="connsiteY1" fmla="*/ 0 h 1626808"/>
                <a:gd name="connsiteX2" fmla="*/ 10155555 w 11039475"/>
                <a:gd name="connsiteY2" fmla="*/ 1626808 h 1626808"/>
                <a:gd name="connsiteX3" fmla="*/ 0 w 11039475"/>
                <a:gd name="connsiteY3" fmla="*/ 1626808 h 1626808"/>
                <a:gd name="connsiteX4" fmla="*/ 0 w 11039475"/>
                <a:gd name="connsiteY4" fmla="*/ 0 h 1626808"/>
                <a:gd name="connsiteX0" fmla="*/ 0 w 11504295"/>
                <a:gd name="connsiteY0" fmla="*/ 0 h 1626808"/>
                <a:gd name="connsiteX1" fmla="*/ 11504295 w 11504295"/>
                <a:gd name="connsiteY1" fmla="*/ 0 h 1626808"/>
                <a:gd name="connsiteX2" fmla="*/ 10155555 w 11504295"/>
                <a:gd name="connsiteY2" fmla="*/ 1626808 h 1626808"/>
                <a:gd name="connsiteX3" fmla="*/ 0 w 11504295"/>
                <a:gd name="connsiteY3" fmla="*/ 1626808 h 1626808"/>
                <a:gd name="connsiteX4" fmla="*/ 0 w 11504295"/>
                <a:gd name="connsiteY4" fmla="*/ 0 h 1626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4295" h="1626808">
                  <a:moveTo>
                    <a:pt x="0" y="0"/>
                  </a:moveTo>
                  <a:lnTo>
                    <a:pt x="11504295" y="0"/>
                  </a:lnTo>
                  <a:lnTo>
                    <a:pt x="10155555" y="1626808"/>
                  </a:lnTo>
                  <a:lnTo>
                    <a:pt x="0" y="1626808"/>
                  </a:lnTo>
                  <a:lnTo>
                    <a:pt x="0" y="0"/>
                  </a:lnTo>
                  <a:close/>
                </a:path>
              </a:pathLst>
            </a:custGeom>
            <a:solidFill>
              <a:srgbClr val="182953">
                <a:alpha val="7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alpha val="75000"/>
                  </a:schemeClr>
                </a:solidFill>
              </a:endParaRPr>
            </a:p>
          </p:txBody>
        </p:sp>
        <p:sp>
          <p:nvSpPr>
            <p:cNvPr id="19" name="Rectangle 10">
              <a:extLst>
                <a:ext uri="{FF2B5EF4-FFF2-40B4-BE49-F238E27FC236}">
                  <a16:creationId xmlns:a16="http://schemas.microsoft.com/office/drawing/2014/main" id="{EF540FEA-5D0B-945C-DD91-343617B8C24B}"/>
                </a:ext>
              </a:extLst>
            </p:cNvPr>
            <p:cNvSpPr/>
            <p:nvPr/>
          </p:nvSpPr>
          <p:spPr>
            <a:xfrm>
              <a:off x="9942750" y="-60960"/>
              <a:ext cx="1935480" cy="1539240"/>
            </a:xfrm>
            <a:custGeom>
              <a:avLst/>
              <a:gdLst>
                <a:gd name="connsiteX0" fmla="*/ 0 w 594360"/>
                <a:gd name="connsiteY0" fmla="*/ 0 h 1470660"/>
                <a:gd name="connsiteX1" fmla="*/ 594360 w 594360"/>
                <a:gd name="connsiteY1" fmla="*/ 0 h 1470660"/>
                <a:gd name="connsiteX2" fmla="*/ 594360 w 594360"/>
                <a:gd name="connsiteY2" fmla="*/ 1470660 h 1470660"/>
                <a:gd name="connsiteX3" fmla="*/ 0 w 594360"/>
                <a:gd name="connsiteY3" fmla="*/ 1470660 h 1470660"/>
                <a:gd name="connsiteX4" fmla="*/ 0 w 594360"/>
                <a:gd name="connsiteY4" fmla="*/ 0 h 1470660"/>
                <a:gd name="connsiteX0" fmla="*/ 0 w 1973580"/>
                <a:gd name="connsiteY0" fmla="*/ 60960 h 1531620"/>
                <a:gd name="connsiteX1" fmla="*/ 1973580 w 1973580"/>
                <a:gd name="connsiteY1" fmla="*/ 0 h 1531620"/>
                <a:gd name="connsiteX2" fmla="*/ 594360 w 1973580"/>
                <a:gd name="connsiteY2" fmla="*/ 1531620 h 1531620"/>
                <a:gd name="connsiteX3" fmla="*/ 0 w 1973580"/>
                <a:gd name="connsiteY3" fmla="*/ 1531620 h 1531620"/>
                <a:gd name="connsiteX4" fmla="*/ 0 w 1973580"/>
                <a:gd name="connsiteY4" fmla="*/ 60960 h 1531620"/>
                <a:gd name="connsiteX0" fmla="*/ 0 w 1973580"/>
                <a:gd name="connsiteY0" fmla="*/ 60960 h 1531620"/>
                <a:gd name="connsiteX1" fmla="*/ 1973580 w 1973580"/>
                <a:gd name="connsiteY1" fmla="*/ 0 h 1531620"/>
                <a:gd name="connsiteX2" fmla="*/ 716280 w 1973580"/>
                <a:gd name="connsiteY2" fmla="*/ 1531620 h 1531620"/>
                <a:gd name="connsiteX3" fmla="*/ 0 w 1973580"/>
                <a:gd name="connsiteY3" fmla="*/ 1531620 h 1531620"/>
                <a:gd name="connsiteX4" fmla="*/ 0 w 1973580"/>
                <a:gd name="connsiteY4" fmla="*/ 60960 h 1531620"/>
                <a:gd name="connsiteX0" fmla="*/ 0 w 1973580"/>
                <a:gd name="connsiteY0" fmla="*/ 60960 h 1531620"/>
                <a:gd name="connsiteX1" fmla="*/ 1973580 w 1973580"/>
                <a:gd name="connsiteY1" fmla="*/ 0 h 1531620"/>
                <a:gd name="connsiteX2" fmla="*/ 716280 w 1973580"/>
                <a:gd name="connsiteY2" fmla="*/ 1531620 h 1531620"/>
                <a:gd name="connsiteX3" fmla="*/ 640080 w 1973580"/>
                <a:gd name="connsiteY3" fmla="*/ 1013460 h 1531620"/>
                <a:gd name="connsiteX4" fmla="*/ 0 w 1973580"/>
                <a:gd name="connsiteY4" fmla="*/ 60960 h 1531620"/>
                <a:gd name="connsiteX0" fmla="*/ 0 w 1973580"/>
                <a:gd name="connsiteY0" fmla="*/ 60960 h 1539240"/>
                <a:gd name="connsiteX1" fmla="*/ 1973580 w 1973580"/>
                <a:gd name="connsiteY1" fmla="*/ 0 h 1539240"/>
                <a:gd name="connsiteX2" fmla="*/ 716280 w 1973580"/>
                <a:gd name="connsiteY2" fmla="*/ 1531620 h 1539240"/>
                <a:gd name="connsiteX3" fmla="*/ 38100 w 1973580"/>
                <a:gd name="connsiteY3" fmla="*/ 1539240 h 1539240"/>
                <a:gd name="connsiteX4" fmla="*/ 0 w 1973580"/>
                <a:gd name="connsiteY4" fmla="*/ 60960 h 1539240"/>
                <a:gd name="connsiteX0" fmla="*/ 1120140 w 1935480"/>
                <a:gd name="connsiteY0" fmla="*/ 502920 h 1539240"/>
                <a:gd name="connsiteX1" fmla="*/ 1935480 w 1935480"/>
                <a:gd name="connsiteY1" fmla="*/ 0 h 1539240"/>
                <a:gd name="connsiteX2" fmla="*/ 678180 w 1935480"/>
                <a:gd name="connsiteY2" fmla="*/ 1531620 h 1539240"/>
                <a:gd name="connsiteX3" fmla="*/ 0 w 1935480"/>
                <a:gd name="connsiteY3" fmla="*/ 1539240 h 1539240"/>
                <a:gd name="connsiteX4" fmla="*/ 1120140 w 1935480"/>
                <a:gd name="connsiteY4" fmla="*/ 502920 h 1539240"/>
                <a:gd name="connsiteX0" fmla="*/ 1257300 w 1935480"/>
                <a:gd name="connsiteY0" fmla="*/ 15240 h 1539240"/>
                <a:gd name="connsiteX1" fmla="*/ 1935480 w 1935480"/>
                <a:gd name="connsiteY1" fmla="*/ 0 h 1539240"/>
                <a:gd name="connsiteX2" fmla="*/ 678180 w 1935480"/>
                <a:gd name="connsiteY2" fmla="*/ 1531620 h 1539240"/>
                <a:gd name="connsiteX3" fmla="*/ 0 w 1935480"/>
                <a:gd name="connsiteY3" fmla="*/ 1539240 h 1539240"/>
                <a:gd name="connsiteX4" fmla="*/ 1257300 w 1935480"/>
                <a:gd name="connsiteY4" fmla="*/ 15240 h 1539240"/>
                <a:gd name="connsiteX0" fmla="*/ 1203960 w 1935480"/>
                <a:gd name="connsiteY0" fmla="*/ 0 h 1539240"/>
                <a:gd name="connsiteX1" fmla="*/ 1935480 w 1935480"/>
                <a:gd name="connsiteY1" fmla="*/ 0 h 1539240"/>
                <a:gd name="connsiteX2" fmla="*/ 678180 w 1935480"/>
                <a:gd name="connsiteY2" fmla="*/ 1531620 h 1539240"/>
                <a:gd name="connsiteX3" fmla="*/ 0 w 1935480"/>
                <a:gd name="connsiteY3" fmla="*/ 1539240 h 1539240"/>
                <a:gd name="connsiteX4" fmla="*/ 1203960 w 1935480"/>
                <a:gd name="connsiteY4" fmla="*/ 0 h 1539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5480" h="1539240">
                  <a:moveTo>
                    <a:pt x="1203960" y="0"/>
                  </a:moveTo>
                  <a:lnTo>
                    <a:pt x="1935480" y="0"/>
                  </a:lnTo>
                  <a:lnTo>
                    <a:pt x="678180" y="1531620"/>
                  </a:lnTo>
                  <a:lnTo>
                    <a:pt x="0" y="1539240"/>
                  </a:lnTo>
                  <a:lnTo>
                    <a:pt x="1203960" y="0"/>
                  </a:lnTo>
                  <a:close/>
                </a:path>
              </a:pathLst>
            </a:custGeom>
            <a:solidFill>
              <a:srgbClr val="1829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lt1">
                    <a:alpha val="75000"/>
                  </a:schemeClr>
                </a:solidFill>
              </a:endParaRPr>
            </a:p>
          </p:txBody>
        </p:sp>
        <p:sp>
          <p:nvSpPr>
            <p:cNvPr id="20" name="Rectangle 10">
              <a:extLst>
                <a:ext uri="{FF2B5EF4-FFF2-40B4-BE49-F238E27FC236}">
                  <a16:creationId xmlns:a16="http://schemas.microsoft.com/office/drawing/2014/main" id="{51CA82F7-402D-0093-FF3B-5BE8FE3BE501}"/>
                </a:ext>
              </a:extLst>
            </p:cNvPr>
            <p:cNvSpPr/>
            <p:nvPr/>
          </p:nvSpPr>
          <p:spPr>
            <a:xfrm>
              <a:off x="10997160" y="-138922"/>
              <a:ext cx="1217700" cy="1476000"/>
            </a:xfrm>
            <a:custGeom>
              <a:avLst/>
              <a:gdLst>
                <a:gd name="connsiteX0" fmla="*/ 0 w 594360"/>
                <a:gd name="connsiteY0" fmla="*/ 0 h 1470660"/>
                <a:gd name="connsiteX1" fmla="*/ 594360 w 594360"/>
                <a:gd name="connsiteY1" fmla="*/ 0 h 1470660"/>
                <a:gd name="connsiteX2" fmla="*/ 594360 w 594360"/>
                <a:gd name="connsiteY2" fmla="*/ 1470660 h 1470660"/>
                <a:gd name="connsiteX3" fmla="*/ 0 w 594360"/>
                <a:gd name="connsiteY3" fmla="*/ 1470660 h 1470660"/>
                <a:gd name="connsiteX4" fmla="*/ 0 w 594360"/>
                <a:gd name="connsiteY4" fmla="*/ 0 h 1470660"/>
                <a:gd name="connsiteX0" fmla="*/ 0 w 1973580"/>
                <a:gd name="connsiteY0" fmla="*/ 60960 h 1531620"/>
                <a:gd name="connsiteX1" fmla="*/ 1973580 w 1973580"/>
                <a:gd name="connsiteY1" fmla="*/ 0 h 1531620"/>
                <a:gd name="connsiteX2" fmla="*/ 594360 w 1973580"/>
                <a:gd name="connsiteY2" fmla="*/ 1531620 h 1531620"/>
                <a:gd name="connsiteX3" fmla="*/ 0 w 1973580"/>
                <a:gd name="connsiteY3" fmla="*/ 1531620 h 1531620"/>
                <a:gd name="connsiteX4" fmla="*/ 0 w 1973580"/>
                <a:gd name="connsiteY4" fmla="*/ 60960 h 1531620"/>
                <a:gd name="connsiteX0" fmla="*/ 0 w 1973580"/>
                <a:gd name="connsiteY0" fmla="*/ 60960 h 1531620"/>
                <a:gd name="connsiteX1" fmla="*/ 1973580 w 1973580"/>
                <a:gd name="connsiteY1" fmla="*/ 0 h 1531620"/>
                <a:gd name="connsiteX2" fmla="*/ 716280 w 1973580"/>
                <a:gd name="connsiteY2" fmla="*/ 1531620 h 1531620"/>
                <a:gd name="connsiteX3" fmla="*/ 0 w 1973580"/>
                <a:gd name="connsiteY3" fmla="*/ 1531620 h 1531620"/>
                <a:gd name="connsiteX4" fmla="*/ 0 w 1973580"/>
                <a:gd name="connsiteY4" fmla="*/ 60960 h 1531620"/>
                <a:gd name="connsiteX0" fmla="*/ 0 w 1973580"/>
                <a:gd name="connsiteY0" fmla="*/ 60960 h 1531620"/>
                <a:gd name="connsiteX1" fmla="*/ 1973580 w 1973580"/>
                <a:gd name="connsiteY1" fmla="*/ 0 h 1531620"/>
                <a:gd name="connsiteX2" fmla="*/ 716280 w 1973580"/>
                <a:gd name="connsiteY2" fmla="*/ 1531620 h 1531620"/>
                <a:gd name="connsiteX3" fmla="*/ 640080 w 1973580"/>
                <a:gd name="connsiteY3" fmla="*/ 1013460 h 1531620"/>
                <a:gd name="connsiteX4" fmla="*/ 0 w 1973580"/>
                <a:gd name="connsiteY4" fmla="*/ 60960 h 1531620"/>
                <a:gd name="connsiteX0" fmla="*/ 0 w 1973580"/>
                <a:gd name="connsiteY0" fmla="*/ 60960 h 1539240"/>
                <a:gd name="connsiteX1" fmla="*/ 1973580 w 1973580"/>
                <a:gd name="connsiteY1" fmla="*/ 0 h 1539240"/>
                <a:gd name="connsiteX2" fmla="*/ 716280 w 1973580"/>
                <a:gd name="connsiteY2" fmla="*/ 1531620 h 1539240"/>
                <a:gd name="connsiteX3" fmla="*/ 38100 w 1973580"/>
                <a:gd name="connsiteY3" fmla="*/ 1539240 h 1539240"/>
                <a:gd name="connsiteX4" fmla="*/ 0 w 1973580"/>
                <a:gd name="connsiteY4" fmla="*/ 60960 h 1539240"/>
                <a:gd name="connsiteX0" fmla="*/ 1120140 w 1935480"/>
                <a:gd name="connsiteY0" fmla="*/ 502920 h 1539240"/>
                <a:gd name="connsiteX1" fmla="*/ 1935480 w 1935480"/>
                <a:gd name="connsiteY1" fmla="*/ 0 h 1539240"/>
                <a:gd name="connsiteX2" fmla="*/ 678180 w 1935480"/>
                <a:gd name="connsiteY2" fmla="*/ 1531620 h 1539240"/>
                <a:gd name="connsiteX3" fmla="*/ 0 w 1935480"/>
                <a:gd name="connsiteY3" fmla="*/ 1539240 h 1539240"/>
                <a:gd name="connsiteX4" fmla="*/ 1120140 w 1935480"/>
                <a:gd name="connsiteY4" fmla="*/ 502920 h 1539240"/>
                <a:gd name="connsiteX0" fmla="*/ 1257300 w 1935480"/>
                <a:gd name="connsiteY0" fmla="*/ 15240 h 1539240"/>
                <a:gd name="connsiteX1" fmla="*/ 1935480 w 1935480"/>
                <a:gd name="connsiteY1" fmla="*/ 0 h 1539240"/>
                <a:gd name="connsiteX2" fmla="*/ 678180 w 1935480"/>
                <a:gd name="connsiteY2" fmla="*/ 1531620 h 1539240"/>
                <a:gd name="connsiteX3" fmla="*/ 0 w 1935480"/>
                <a:gd name="connsiteY3" fmla="*/ 1539240 h 1539240"/>
                <a:gd name="connsiteX4" fmla="*/ 1257300 w 1935480"/>
                <a:gd name="connsiteY4" fmla="*/ 15240 h 1539240"/>
                <a:gd name="connsiteX0" fmla="*/ 1257300 w 1257300"/>
                <a:gd name="connsiteY0" fmla="*/ 0 h 1524000"/>
                <a:gd name="connsiteX1" fmla="*/ 1243113 w 1257300"/>
                <a:gd name="connsiteY1" fmla="*/ 826615 h 1524000"/>
                <a:gd name="connsiteX2" fmla="*/ 678180 w 1257300"/>
                <a:gd name="connsiteY2" fmla="*/ 1516380 h 1524000"/>
                <a:gd name="connsiteX3" fmla="*/ 0 w 1257300"/>
                <a:gd name="connsiteY3" fmla="*/ 1524000 h 1524000"/>
                <a:gd name="connsiteX4" fmla="*/ 1257300 w 1257300"/>
                <a:gd name="connsiteY4" fmla="*/ 0 h 152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7300" h="1524000">
                  <a:moveTo>
                    <a:pt x="1257300" y="0"/>
                  </a:moveTo>
                  <a:lnTo>
                    <a:pt x="1243113" y="826615"/>
                  </a:lnTo>
                  <a:lnTo>
                    <a:pt x="678180" y="1516380"/>
                  </a:lnTo>
                  <a:lnTo>
                    <a:pt x="0" y="1524000"/>
                  </a:lnTo>
                  <a:lnTo>
                    <a:pt x="1257300" y="0"/>
                  </a:lnTo>
                  <a:close/>
                </a:path>
              </a:pathLst>
            </a:custGeom>
            <a:solidFill>
              <a:srgbClr val="1C82C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alpha val="75000"/>
                  </a:schemeClr>
                </a:solidFill>
              </a:endParaRPr>
            </a:p>
          </p:txBody>
        </p:sp>
      </p:grpSp>
      <p:pic>
        <p:nvPicPr>
          <p:cNvPr id="16" name="Picture 15">
            <a:extLst>
              <a:ext uri="{FF2B5EF4-FFF2-40B4-BE49-F238E27FC236}">
                <a16:creationId xmlns:a16="http://schemas.microsoft.com/office/drawing/2014/main" id="{60D58FBB-EF28-4618-774A-22E17A2D0896}"/>
              </a:ext>
            </a:extLst>
          </p:cNvPr>
          <p:cNvPicPr>
            <a:picLocks noChangeAspect="1"/>
          </p:cNvPicPr>
          <p:nvPr/>
        </p:nvPicPr>
        <p:blipFill>
          <a:blip r:embed="rId3">
            <a:alphaModFix amt="13000"/>
          </a:blip>
          <a:srcRect b="15689"/>
          <a:stretch>
            <a:fillRect/>
          </a:stretch>
        </p:blipFill>
        <p:spPr>
          <a:xfrm>
            <a:off x="13780" y="-28846"/>
            <a:ext cx="12201080" cy="6886846"/>
          </a:xfrm>
          <a:prstGeom prst="rect">
            <a:avLst/>
          </a:prstGeom>
          <a:solidFill>
            <a:schemeClr val="accent2">
              <a:alpha val="0"/>
            </a:schemeClr>
          </a:solidFill>
        </p:spPr>
      </p:pic>
      <p:sp>
        <p:nvSpPr>
          <p:cNvPr id="12" name="Title 1">
            <a:extLst>
              <a:ext uri="{FF2B5EF4-FFF2-40B4-BE49-F238E27FC236}">
                <a16:creationId xmlns:a16="http://schemas.microsoft.com/office/drawing/2014/main" id="{CDF1341F-6B31-9569-20B6-DD2F15F23A04}"/>
              </a:ext>
            </a:extLst>
          </p:cNvPr>
          <p:cNvSpPr txBox="1">
            <a:spLocks/>
          </p:cNvSpPr>
          <p:nvPr/>
        </p:nvSpPr>
        <p:spPr>
          <a:xfrm>
            <a:off x="612559" y="531912"/>
            <a:ext cx="11731979" cy="50837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n w="19050">
                  <a:solidFill>
                    <a:schemeClr val="bg1"/>
                  </a:solidFill>
                </a:ln>
                <a:noFill/>
                <a:latin typeface="Poppins" pitchFamily="2" charset="77"/>
                <a:ea typeface="Aptos" panose="020B0004020202020204" pitchFamily="34" charset="0"/>
                <a:cs typeface="Poppins" pitchFamily="2" charset="77"/>
              </a:rPr>
              <a:t>WHAT THIS MEANS </a:t>
            </a:r>
            <a:r>
              <a:rPr lang="en-US" b="1" dirty="0">
                <a:solidFill>
                  <a:schemeClr val="bg1"/>
                </a:solidFill>
                <a:latin typeface="Poppins" pitchFamily="2" charset="77"/>
                <a:cs typeface="Poppins" pitchFamily="2" charset="77"/>
              </a:rPr>
              <a:t>FOR OUR CITY</a:t>
            </a:r>
          </a:p>
        </p:txBody>
      </p:sp>
      <p:sp>
        <p:nvSpPr>
          <p:cNvPr id="7" name="TextBox 6">
            <a:extLst>
              <a:ext uri="{FF2B5EF4-FFF2-40B4-BE49-F238E27FC236}">
                <a16:creationId xmlns:a16="http://schemas.microsoft.com/office/drawing/2014/main" id="{1FC44F57-C6CD-A864-BB47-211D33612AAB}"/>
              </a:ext>
            </a:extLst>
          </p:cNvPr>
          <p:cNvSpPr txBox="1"/>
          <p:nvPr/>
        </p:nvSpPr>
        <p:spPr>
          <a:xfrm>
            <a:off x="612559" y="5723268"/>
            <a:ext cx="10966528" cy="395878"/>
          </a:xfrm>
          <a:prstGeom prst="rect">
            <a:avLst/>
          </a:prstGeom>
          <a:noFill/>
        </p:spPr>
        <p:txBody>
          <a:bodyPr wrap="square">
            <a:spAutoFit/>
          </a:bodyPr>
          <a:lstStyle/>
          <a:p>
            <a:pPr marL="0" indent="0">
              <a:lnSpc>
                <a:spcPct val="115000"/>
              </a:lnSpc>
              <a:spcBef>
                <a:spcPts val="0"/>
              </a:spcBef>
              <a:spcAft>
                <a:spcPts val="800"/>
              </a:spcAft>
              <a:buClr>
                <a:srgbClr val="003958"/>
              </a:buClr>
              <a:buNone/>
            </a:pPr>
            <a:r>
              <a:rPr lang="en-US" b="1" i="1" kern="100" dirty="0">
                <a:solidFill>
                  <a:srgbClr val="3256A3"/>
                </a:solidFill>
                <a:effectLst/>
                <a:latin typeface="Poppins" panose="00000500000000000000" pitchFamily="2" charset="0"/>
                <a:ea typeface="Aptos" panose="020B0004020202020204" pitchFamily="34" charset="0"/>
                <a:cs typeface="Poppins" panose="00000500000000000000" pitchFamily="2" charset="0"/>
              </a:rPr>
              <a:t>This amendment </a:t>
            </a:r>
            <a:r>
              <a:rPr lang="en-US" b="1" i="1" kern="100" dirty="0">
                <a:solidFill>
                  <a:srgbClr val="C00000"/>
                </a:solidFill>
                <a:effectLst/>
                <a:latin typeface="Poppins" panose="00000500000000000000" pitchFamily="2" charset="0"/>
                <a:ea typeface="Aptos" panose="020B0004020202020204" pitchFamily="34" charset="0"/>
                <a:cs typeface="Poppins" panose="00000500000000000000" pitchFamily="2" charset="0"/>
              </a:rPr>
              <a:t>reduces that funding </a:t>
            </a:r>
            <a:r>
              <a:rPr lang="en-US" b="1" i="1" kern="100" dirty="0">
                <a:solidFill>
                  <a:srgbClr val="3256A3"/>
                </a:solidFill>
                <a:effectLst/>
                <a:latin typeface="Poppins" panose="00000500000000000000" pitchFamily="2" charset="0"/>
                <a:ea typeface="Aptos" panose="020B0004020202020204" pitchFamily="34" charset="0"/>
                <a:cs typeface="Poppins" panose="00000500000000000000" pitchFamily="2" charset="0"/>
              </a:rPr>
              <a:t>without changing what cities are required to deliver.</a:t>
            </a:r>
          </a:p>
        </p:txBody>
      </p:sp>
      <p:sp>
        <p:nvSpPr>
          <p:cNvPr id="4" name="TextBox 3">
            <a:extLst>
              <a:ext uri="{FF2B5EF4-FFF2-40B4-BE49-F238E27FC236}">
                <a16:creationId xmlns:a16="http://schemas.microsoft.com/office/drawing/2014/main" id="{91CB6035-1B80-6D40-75D4-D43F7264F65A}"/>
              </a:ext>
            </a:extLst>
          </p:cNvPr>
          <p:cNvSpPr txBox="1"/>
          <p:nvPr/>
        </p:nvSpPr>
        <p:spPr>
          <a:xfrm>
            <a:off x="0" y="2630489"/>
            <a:ext cx="12201080" cy="2484976"/>
          </a:xfrm>
          <a:prstGeom prst="rect">
            <a:avLst/>
          </a:prstGeom>
          <a:solidFill>
            <a:srgbClr val="39549F"/>
          </a:solidFill>
          <a:ln>
            <a:noFill/>
          </a:ln>
        </p:spPr>
        <p:txBody>
          <a:bodyPr wrap="none" lIns="365760" tIns="274320" rIns="365760" bIns="274320" rtlCol="0">
            <a:noAutofit/>
          </a:bodyPr>
          <a:lstStyle/>
          <a:p>
            <a:pPr algn="ctr"/>
            <a:endParaRPr lang="en-US" sz="4400" b="1" dirty="0">
              <a:ln w="12700">
                <a:solidFill>
                  <a:srgbClr val="FEFFF0"/>
                </a:solidFill>
              </a:ln>
              <a:noFill/>
              <a:latin typeface="Oswald" pitchFamily="2" charset="77"/>
            </a:endParaRPr>
          </a:p>
        </p:txBody>
      </p:sp>
      <p:sp>
        <p:nvSpPr>
          <p:cNvPr id="5" name="TextBox 4">
            <a:extLst>
              <a:ext uri="{FF2B5EF4-FFF2-40B4-BE49-F238E27FC236}">
                <a16:creationId xmlns:a16="http://schemas.microsoft.com/office/drawing/2014/main" id="{71811BEB-BD2C-2A70-756F-0C5C42E0119E}"/>
              </a:ext>
            </a:extLst>
          </p:cNvPr>
          <p:cNvSpPr txBox="1"/>
          <p:nvPr/>
        </p:nvSpPr>
        <p:spPr>
          <a:xfrm>
            <a:off x="1483078" y="3304973"/>
            <a:ext cx="2870988" cy="1477328"/>
          </a:xfrm>
          <a:prstGeom prst="rect">
            <a:avLst/>
          </a:prstGeom>
          <a:noFill/>
        </p:spPr>
        <p:txBody>
          <a:bodyPr wrap="square" rtlCol="0">
            <a:spAutoFit/>
          </a:bodyPr>
          <a:lstStyle/>
          <a:p>
            <a:pPr algn="ctr">
              <a:lnSpc>
                <a:spcPts val="3600"/>
              </a:lnSpc>
            </a:pPr>
            <a:r>
              <a:rPr lang="en-US" sz="6600" b="1" u="none" strike="noStrike" dirty="0">
                <a:ln w="15875">
                  <a:solidFill>
                    <a:srgbClr val="F7BA38"/>
                  </a:solidFill>
                </a:ln>
                <a:noFill/>
                <a:effectLst/>
                <a:latin typeface="Poppins Black" pitchFamily="2" charset="77"/>
                <a:cs typeface="Poppins Black" pitchFamily="2" charset="77"/>
              </a:rPr>
              <a:t>$X</a:t>
            </a:r>
          </a:p>
          <a:p>
            <a:pPr algn="ctr"/>
            <a:r>
              <a:rPr lang="en-US" sz="2000" u="none" strike="noStrike" dirty="0">
                <a:ln w="19050">
                  <a:noFill/>
                </a:ln>
                <a:solidFill>
                  <a:srgbClr val="FEFFF0"/>
                </a:solidFill>
                <a:effectLst/>
                <a:latin typeface="Poppins Black" pitchFamily="2" charset="77"/>
                <a:cs typeface="Poppins Black" pitchFamily="2" charset="77"/>
              </a:rPr>
              <a:t>ANNUAL</a:t>
            </a:r>
            <a:br>
              <a:rPr lang="en-US" sz="2000" u="none" strike="noStrike" dirty="0">
                <a:ln w="19050">
                  <a:noFill/>
                </a:ln>
                <a:solidFill>
                  <a:srgbClr val="FEFFF0"/>
                </a:solidFill>
                <a:effectLst/>
                <a:latin typeface="Poppins Black" pitchFamily="2" charset="77"/>
                <a:cs typeface="Poppins Black" pitchFamily="2" charset="77"/>
              </a:rPr>
            </a:br>
            <a:r>
              <a:rPr lang="en-US" sz="2000" u="none" strike="noStrike" dirty="0">
                <a:ln w="19050">
                  <a:noFill/>
                </a:ln>
                <a:solidFill>
                  <a:srgbClr val="FEFFF0"/>
                </a:solidFill>
                <a:effectLst/>
                <a:latin typeface="Poppins Black" pitchFamily="2" charset="77"/>
                <a:cs typeface="Poppins Black" pitchFamily="2" charset="77"/>
              </a:rPr>
              <a:t> PROPERTY TAX REVENUE</a:t>
            </a:r>
            <a:endParaRPr lang="en-US" sz="4400" u="none" strike="noStrike" dirty="0">
              <a:ln w="19050">
                <a:noFill/>
              </a:ln>
              <a:solidFill>
                <a:srgbClr val="FEFFF0"/>
              </a:solidFill>
              <a:effectLst/>
              <a:latin typeface="Poppins Black" pitchFamily="2" charset="77"/>
              <a:cs typeface="Poppins Black" pitchFamily="2" charset="77"/>
            </a:endParaRPr>
          </a:p>
        </p:txBody>
      </p:sp>
      <p:sp>
        <p:nvSpPr>
          <p:cNvPr id="6" name="TextBox 5">
            <a:extLst>
              <a:ext uri="{FF2B5EF4-FFF2-40B4-BE49-F238E27FC236}">
                <a16:creationId xmlns:a16="http://schemas.microsoft.com/office/drawing/2014/main" id="{C8B0FCF1-FE1A-4433-A93E-5ECF12F92BA6}"/>
              </a:ext>
            </a:extLst>
          </p:cNvPr>
          <p:cNvSpPr txBox="1"/>
          <p:nvPr/>
        </p:nvSpPr>
        <p:spPr>
          <a:xfrm>
            <a:off x="4548863" y="2816954"/>
            <a:ext cx="3085194" cy="2031325"/>
          </a:xfrm>
          <a:prstGeom prst="rect">
            <a:avLst/>
          </a:prstGeom>
          <a:noFill/>
        </p:spPr>
        <p:txBody>
          <a:bodyPr wrap="square" rtlCol="0">
            <a:spAutoFit/>
          </a:bodyPr>
          <a:lstStyle/>
          <a:p>
            <a:pPr algn="ctr"/>
            <a:r>
              <a:rPr lang="en-US" sz="6600" b="1" u="none" strike="noStrike" dirty="0">
                <a:ln w="15875">
                  <a:solidFill>
                    <a:srgbClr val="F7BA38"/>
                  </a:solidFill>
                </a:ln>
                <a:noFill/>
                <a:effectLst/>
                <a:latin typeface="Poppins Black" pitchFamily="2" charset="77"/>
                <a:cs typeface="Poppins Black" pitchFamily="2" charset="77"/>
              </a:rPr>
              <a:t>X%</a:t>
            </a:r>
          </a:p>
          <a:p>
            <a:pPr algn="ctr"/>
            <a:r>
              <a:rPr lang="en-US" sz="2000" b="1" u="none" strike="noStrike" dirty="0">
                <a:ln w="19050">
                  <a:noFill/>
                </a:ln>
                <a:solidFill>
                  <a:srgbClr val="FEFFF0"/>
                </a:solidFill>
                <a:effectLst/>
                <a:latin typeface="Poppins Black" pitchFamily="2" charset="77"/>
                <a:cs typeface="Poppins Black" pitchFamily="2" charset="77"/>
              </a:rPr>
              <a:t>SHARE OF THAT REVENUE SPENT ON PUBLIC SAFETY</a:t>
            </a:r>
            <a:endParaRPr lang="en-US" sz="4400" b="1" u="none" strike="noStrike" dirty="0">
              <a:ln w="19050">
                <a:noFill/>
              </a:ln>
              <a:solidFill>
                <a:srgbClr val="FEFFF0"/>
              </a:solidFill>
              <a:effectLst/>
              <a:latin typeface="Poppins Black" pitchFamily="2" charset="77"/>
              <a:cs typeface="Poppins Black" pitchFamily="2" charset="77"/>
            </a:endParaRPr>
          </a:p>
        </p:txBody>
      </p:sp>
      <p:sp>
        <p:nvSpPr>
          <p:cNvPr id="9" name="TextBox 8">
            <a:extLst>
              <a:ext uri="{FF2B5EF4-FFF2-40B4-BE49-F238E27FC236}">
                <a16:creationId xmlns:a16="http://schemas.microsoft.com/office/drawing/2014/main" id="{8384ACC1-465B-D9E4-B97A-438F630E2FAB}"/>
              </a:ext>
            </a:extLst>
          </p:cNvPr>
          <p:cNvSpPr txBox="1"/>
          <p:nvPr/>
        </p:nvSpPr>
        <p:spPr>
          <a:xfrm>
            <a:off x="7828854" y="2783855"/>
            <a:ext cx="2712666" cy="2031325"/>
          </a:xfrm>
          <a:prstGeom prst="rect">
            <a:avLst/>
          </a:prstGeom>
          <a:noFill/>
        </p:spPr>
        <p:txBody>
          <a:bodyPr wrap="square" rtlCol="0">
            <a:spAutoFit/>
          </a:bodyPr>
          <a:lstStyle/>
          <a:p>
            <a:pPr algn="ctr"/>
            <a:r>
              <a:rPr lang="en-US" sz="6600" b="1" dirty="0">
                <a:ln w="15875">
                  <a:solidFill>
                    <a:srgbClr val="F7BA38"/>
                  </a:solidFill>
                </a:ln>
                <a:noFill/>
                <a:latin typeface="Poppins Black" pitchFamily="2" charset="77"/>
                <a:cs typeface="Poppins Black" pitchFamily="2" charset="77"/>
              </a:rPr>
              <a:t>$X</a:t>
            </a:r>
          </a:p>
          <a:p>
            <a:pPr algn="ctr"/>
            <a:r>
              <a:rPr lang="en-US" sz="2000" b="1" u="none" strike="noStrike" dirty="0">
                <a:ln w="19050">
                  <a:noFill/>
                </a:ln>
                <a:solidFill>
                  <a:srgbClr val="FEFFF0"/>
                </a:solidFill>
                <a:effectLst/>
                <a:latin typeface="Poppins Black" pitchFamily="2" charset="77"/>
                <a:cs typeface="Poppins Black" pitchFamily="2" charset="77"/>
              </a:rPr>
              <a:t>PROJECTED ANNUAL REVENUE LOSS IN YEAR ONE</a:t>
            </a:r>
            <a:endParaRPr lang="en-US" sz="4400" b="1" u="none" strike="noStrike" dirty="0">
              <a:ln w="19050">
                <a:noFill/>
              </a:ln>
              <a:solidFill>
                <a:srgbClr val="FEFFF0"/>
              </a:solidFill>
              <a:effectLst/>
              <a:latin typeface="Poppins Black" pitchFamily="2" charset="77"/>
              <a:cs typeface="Poppins Black" pitchFamily="2" charset="77"/>
            </a:endParaRPr>
          </a:p>
        </p:txBody>
      </p:sp>
      <p:sp>
        <p:nvSpPr>
          <p:cNvPr id="10" name="TextBox 9">
            <a:extLst>
              <a:ext uri="{FF2B5EF4-FFF2-40B4-BE49-F238E27FC236}">
                <a16:creationId xmlns:a16="http://schemas.microsoft.com/office/drawing/2014/main" id="{55D779CF-992A-C518-B190-362D71FC6599}"/>
              </a:ext>
            </a:extLst>
          </p:cNvPr>
          <p:cNvSpPr txBox="1"/>
          <p:nvPr/>
        </p:nvSpPr>
        <p:spPr>
          <a:xfrm>
            <a:off x="612559" y="1925838"/>
            <a:ext cx="8775121" cy="646331"/>
          </a:xfrm>
          <a:prstGeom prst="rect">
            <a:avLst/>
          </a:prstGeom>
          <a:noFill/>
        </p:spPr>
        <p:txBody>
          <a:bodyPr wrap="square" rtlCol="0">
            <a:spAutoFit/>
          </a:bodyPr>
          <a:lstStyle/>
          <a:p>
            <a:r>
              <a:rPr lang="en-US" b="1" spc="600" dirty="0">
                <a:ln w="12700">
                  <a:noFill/>
                </a:ln>
                <a:solidFill>
                  <a:srgbClr val="3256A3"/>
                </a:solidFill>
                <a:latin typeface="Poppins" panose="00000500000000000000" pitchFamily="2" charset="0"/>
                <a:cs typeface="Poppins" panose="00000500000000000000" pitchFamily="2" charset="0"/>
              </a:rPr>
              <a:t>[CITY NAME] Property Tax Picture</a:t>
            </a:r>
          </a:p>
          <a:p>
            <a:endParaRPr lang="en-US" dirty="0"/>
          </a:p>
        </p:txBody>
      </p:sp>
    </p:spTree>
    <p:extLst>
      <p:ext uri="{BB962C8B-B14F-4D97-AF65-F5344CB8AC3E}">
        <p14:creationId xmlns:p14="http://schemas.microsoft.com/office/powerpoint/2010/main" val="37352400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6DA95E-CCDB-FEB2-EBB7-0F36632355E9}"/>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6C4684A7-E07D-1B2E-FD57-EAEBE93AE64E}"/>
              </a:ext>
            </a:extLst>
          </p:cNvPr>
          <p:cNvSpPr/>
          <p:nvPr/>
        </p:nvSpPr>
        <p:spPr>
          <a:xfrm>
            <a:off x="0" y="0"/>
            <a:ext cx="12192000" cy="6862520"/>
          </a:xfrm>
          <a:prstGeom prst="rect">
            <a:avLst/>
          </a:prstGeom>
          <a:solidFill>
            <a:srgbClr val="CA20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A2020"/>
              </a:solidFill>
            </a:endParaRPr>
          </a:p>
        </p:txBody>
      </p:sp>
      <p:pic>
        <p:nvPicPr>
          <p:cNvPr id="6" name="Picture 5" descr="A house with a pool and trees by a body of water&#10;&#10;AI-generated content may be incorrect.">
            <a:extLst>
              <a:ext uri="{FF2B5EF4-FFF2-40B4-BE49-F238E27FC236}">
                <a16:creationId xmlns:a16="http://schemas.microsoft.com/office/drawing/2014/main" id="{978F6204-37F7-B5AF-D612-41ECBC0A3019}"/>
              </a:ext>
            </a:extLst>
          </p:cNvPr>
          <p:cNvPicPr>
            <a:picLocks noChangeAspect="1"/>
          </p:cNvPicPr>
          <p:nvPr/>
        </p:nvPicPr>
        <p:blipFill>
          <a:blip r:embed="rId3">
            <a:alphaModFix amt="20000"/>
            <a:extLst>
              <a:ext uri="{28A0092B-C50C-407E-A947-70E740481C1C}">
                <a14:useLocalDpi xmlns:a14="http://schemas.microsoft.com/office/drawing/2010/main"/>
              </a:ext>
            </a:extLst>
          </a:blip>
          <a:srcRect r="-1"/>
          <a:stretch>
            <a:fillRect/>
          </a:stretch>
        </p:blipFill>
        <p:spPr>
          <a:xfrm>
            <a:off x="1" y="3234"/>
            <a:ext cx="12191999" cy="6854766"/>
          </a:xfrm>
          <a:prstGeom prst="rect">
            <a:avLst/>
          </a:prstGeom>
        </p:spPr>
      </p:pic>
      <p:sp>
        <p:nvSpPr>
          <p:cNvPr id="2" name="TextBox 1">
            <a:extLst>
              <a:ext uri="{FF2B5EF4-FFF2-40B4-BE49-F238E27FC236}">
                <a16:creationId xmlns:a16="http://schemas.microsoft.com/office/drawing/2014/main" id="{9AF1E9BA-9084-4E71-787A-29B9B911AE51}"/>
              </a:ext>
            </a:extLst>
          </p:cNvPr>
          <p:cNvSpPr txBox="1"/>
          <p:nvPr/>
        </p:nvSpPr>
        <p:spPr>
          <a:xfrm>
            <a:off x="-3" y="1370253"/>
            <a:ext cx="12191998" cy="1681229"/>
          </a:xfrm>
          <a:prstGeom prst="rect">
            <a:avLst/>
          </a:prstGeom>
          <a:noFill/>
        </p:spPr>
        <p:txBody>
          <a:bodyPr wrap="square">
            <a:spAutoFit/>
          </a:bodyPr>
          <a:lstStyle/>
          <a:p>
            <a:pPr algn="ctr">
              <a:lnSpc>
                <a:spcPct val="85000"/>
              </a:lnSpc>
            </a:pPr>
            <a:r>
              <a:rPr lang="en-US" sz="6000" b="1" dirty="0">
                <a:ln w="19050">
                  <a:solidFill>
                    <a:schemeClr val="bg1"/>
                  </a:solidFill>
                </a:ln>
                <a:noFill/>
                <a:latin typeface="Poppins" pitchFamily="2" charset="77"/>
                <a:cs typeface="Poppins" pitchFamily="2" charset="77"/>
              </a:rPr>
              <a:t>UNINTENDED</a:t>
            </a:r>
            <a:br>
              <a:rPr lang="en-US" sz="6000" b="1" dirty="0">
                <a:solidFill>
                  <a:schemeClr val="bg1"/>
                </a:solidFill>
                <a:latin typeface="Poppins" pitchFamily="2" charset="77"/>
                <a:cs typeface="Poppins" pitchFamily="2" charset="77"/>
              </a:rPr>
            </a:br>
            <a:r>
              <a:rPr lang="en-US" sz="6000" b="1" dirty="0">
                <a:solidFill>
                  <a:schemeClr val="bg1"/>
                </a:solidFill>
                <a:latin typeface="Poppins" pitchFamily="2" charset="77"/>
                <a:cs typeface="Poppins" pitchFamily="2" charset="77"/>
              </a:rPr>
              <a:t>CONSEQUENCES</a:t>
            </a:r>
          </a:p>
        </p:txBody>
      </p:sp>
      <p:sp>
        <p:nvSpPr>
          <p:cNvPr id="5" name="Rectangle 4">
            <a:extLst>
              <a:ext uri="{FF2B5EF4-FFF2-40B4-BE49-F238E27FC236}">
                <a16:creationId xmlns:a16="http://schemas.microsoft.com/office/drawing/2014/main" id="{E9525A48-0D54-ECD1-4552-0236CAA1053B}"/>
              </a:ext>
            </a:extLst>
          </p:cNvPr>
          <p:cNvSpPr/>
          <p:nvPr/>
        </p:nvSpPr>
        <p:spPr>
          <a:xfrm>
            <a:off x="-3" y="6310803"/>
            <a:ext cx="12192000" cy="550431"/>
          </a:xfrm>
          <a:prstGeom prst="rect">
            <a:avLst/>
          </a:prstGeom>
          <a:solidFill>
            <a:srgbClr val="1829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6">
            <a:extLst>
              <a:ext uri="{FF2B5EF4-FFF2-40B4-BE49-F238E27FC236}">
                <a16:creationId xmlns:a16="http://schemas.microsoft.com/office/drawing/2014/main" id="{E968B4D9-CA65-1979-7B59-BD4830227708}"/>
              </a:ext>
            </a:extLst>
          </p:cNvPr>
          <p:cNvSpPr txBox="1">
            <a:spLocks noGrp="1"/>
          </p:cNvSpPr>
          <p:nvPr>
            <p:ph type="ftr" sz="quarter" idx="11"/>
          </p:nvPr>
        </p:nvSpPr>
        <p:spPr>
          <a:xfrm>
            <a:off x="-1" y="6456159"/>
            <a:ext cx="12191997" cy="276999"/>
          </a:xfrm>
          <a:prstGeom prst="rect">
            <a:avLst/>
          </a:prstGeom>
          <a:noFill/>
        </p:spPr>
        <p:txBody>
          <a:bodyPr wrap="square">
            <a:spAutoFit/>
          </a:bodyPr>
          <a:lstStyle/>
          <a:p>
            <a:r>
              <a:rPr lang="en-US" sz="1200" i="1">
                <a:solidFill>
                  <a:schemeClr val="bg2"/>
                </a:solidFill>
              </a:rPr>
              <a:t>This material was not prepared with public funds and is intended for good faith use in compliance with sec. 106.113 (2), Fla. Stat. | Publication date: June 2026</a:t>
            </a:r>
          </a:p>
        </p:txBody>
      </p:sp>
      <p:sp>
        <p:nvSpPr>
          <p:cNvPr id="8" name="TextBox 7">
            <a:extLst>
              <a:ext uri="{FF2B5EF4-FFF2-40B4-BE49-F238E27FC236}">
                <a16:creationId xmlns:a16="http://schemas.microsoft.com/office/drawing/2014/main" id="{73BB1CAC-0854-794C-671C-823A65B78A9E}"/>
              </a:ext>
            </a:extLst>
          </p:cNvPr>
          <p:cNvSpPr txBox="1"/>
          <p:nvPr/>
        </p:nvSpPr>
        <p:spPr>
          <a:xfrm>
            <a:off x="0" y="3263984"/>
            <a:ext cx="12192000" cy="1323439"/>
          </a:xfrm>
          <a:prstGeom prst="rect">
            <a:avLst/>
          </a:prstGeom>
          <a:noFill/>
        </p:spPr>
        <p:txBody>
          <a:bodyPr wrap="square">
            <a:spAutoFit/>
          </a:bodyPr>
          <a:lstStyle/>
          <a:p>
            <a:pPr algn="ctr"/>
            <a:r>
              <a:rPr lang="en-US" sz="4000" b="1" dirty="0">
                <a:solidFill>
                  <a:schemeClr val="bg1"/>
                </a:solidFill>
                <a:latin typeface="Poppins" pitchFamily="2" charset="77"/>
                <a:cs typeface="Poppins" pitchFamily="2" charset="77"/>
              </a:rPr>
              <a:t>1. Tax Shift </a:t>
            </a:r>
          </a:p>
          <a:p>
            <a:pPr algn="ctr"/>
            <a:r>
              <a:rPr lang="en-US" sz="4000" b="1" dirty="0">
                <a:solidFill>
                  <a:schemeClr val="bg1"/>
                </a:solidFill>
                <a:latin typeface="Poppins" pitchFamily="2" charset="77"/>
                <a:cs typeface="Poppins" pitchFamily="2" charset="77"/>
              </a:rPr>
              <a:t>2. Cut Critical Services</a:t>
            </a:r>
          </a:p>
        </p:txBody>
      </p:sp>
      <p:sp>
        <p:nvSpPr>
          <p:cNvPr id="10" name="TextBox 9">
            <a:extLst>
              <a:ext uri="{FF2B5EF4-FFF2-40B4-BE49-F238E27FC236}">
                <a16:creationId xmlns:a16="http://schemas.microsoft.com/office/drawing/2014/main" id="{402F161D-4A91-3231-7EFF-42C624EE686D}"/>
              </a:ext>
            </a:extLst>
          </p:cNvPr>
          <p:cNvSpPr txBox="1"/>
          <p:nvPr/>
        </p:nvSpPr>
        <p:spPr>
          <a:xfrm>
            <a:off x="3039535" y="4795088"/>
            <a:ext cx="6214532" cy="707886"/>
          </a:xfrm>
          <a:prstGeom prst="rect">
            <a:avLst/>
          </a:prstGeom>
          <a:noFill/>
        </p:spPr>
        <p:txBody>
          <a:bodyPr wrap="square">
            <a:spAutoFit/>
          </a:bodyPr>
          <a:lstStyle/>
          <a:p>
            <a:pPr algn="ctr"/>
            <a:r>
              <a:rPr lang="en-US" sz="4000" i="1" dirty="0">
                <a:solidFill>
                  <a:schemeClr val="bg1"/>
                </a:solidFill>
                <a:latin typeface="Poppins" pitchFamily="2" charset="77"/>
                <a:cs typeface="Poppins" pitchFamily="2" charset="77"/>
              </a:rPr>
              <a:t>Or </a:t>
            </a:r>
            <a:r>
              <a:rPr lang="en-US" sz="4000" b="1" i="1" dirty="0">
                <a:solidFill>
                  <a:schemeClr val="bg1"/>
                </a:solidFill>
                <a:latin typeface="Poppins" pitchFamily="2" charset="77"/>
                <a:cs typeface="Poppins" pitchFamily="2" charset="77"/>
              </a:rPr>
              <a:t>Both</a:t>
            </a:r>
          </a:p>
        </p:txBody>
      </p:sp>
    </p:spTree>
    <p:extLst>
      <p:ext uri="{BB962C8B-B14F-4D97-AF65-F5344CB8AC3E}">
        <p14:creationId xmlns:p14="http://schemas.microsoft.com/office/powerpoint/2010/main" val="18150359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1EBF275-EB6F-BDF0-01EE-271D9535DD5D}"/>
              </a:ext>
            </a:extLst>
          </p:cNvPr>
          <p:cNvPicPr>
            <a:picLocks noChangeAspect="1"/>
          </p:cNvPicPr>
          <p:nvPr/>
        </p:nvPicPr>
        <p:blipFill>
          <a:blip r:embed="rId3">
            <a:alphaModFix amt="13000"/>
          </a:blip>
          <a:srcRect t="12600" b="2905"/>
          <a:stretch>
            <a:fillRect/>
          </a:stretch>
        </p:blipFill>
        <p:spPr>
          <a:xfrm>
            <a:off x="0" y="0"/>
            <a:ext cx="12192000" cy="6857998"/>
          </a:xfrm>
          <a:prstGeom prst="rect">
            <a:avLst/>
          </a:prstGeom>
          <a:noFill/>
        </p:spPr>
      </p:pic>
      <p:sp>
        <p:nvSpPr>
          <p:cNvPr id="19" name="Rectangle 18">
            <a:extLst>
              <a:ext uri="{FF2B5EF4-FFF2-40B4-BE49-F238E27FC236}">
                <a16:creationId xmlns:a16="http://schemas.microsoft.com/office/drawing/2014/main" id="{5993D86B-8E5D-9A92-51A2-B572BF66F6F0}"/>
              </a:ext>
            </a:extLst>
          </p:cNvPr>
          <p:cNvSpPr/>
          <p:nvPr/>
        </p:nvSpPr>
        <p:spPr>
          <a:xfrm>
            <a:off x="612559" y="2259542"/>
            <a:ext cx="11025083" cy="744008"/>
          </a:xfrm>
          <a:prstGeom prst="rect">
            <a:avLst/>
          </a:prstGeom>
          <a:solidFill>
            <a:srgbClr val="A80000">
              <a:alpha val="7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9D753BD4-E1EE-675C-D1FF-F7F9902B060A}"/>
              </a:ext>
            </a:extLst>
          </p:cNvPr>
          <p:cNvGrpSpPr/>
          <p:nvPr/>
        </p:nvGrpSpPr>
        <p:grpSpPr>
          <a:xfrm>
            <a:off x="0" y="-138922"/>
            <a:ext cx="12214860" cy="1765730"/>
            <a:chOff x="0" y="-138922"/>
            <a:chExt cx="12214860" cy="1765730"/>
          </a:xfrm>
        </p:grpSpPr>
        <p:sp>
          <p:nvSpPr>
            <p:cNvPr id="16" name="Rectangle 9">
              <a:extLst>
                <a:ext uri="{FF2B5EF4-FFF2-40B4-BE49-F238E27FC236}">
                  <a16:creationId xmlns:a16="http://schemas.microsoft.com/office/drawing/2014/main" id="{CE95E959-5675-B893-51AC-415DEFA17EA3}"/>
                </a:ext>
              </a:extLst>
            </p:cNvPr>
            <p:cNvSpPr/>
            <p:nvPr/>
          </p:nvSpPr>
          <p:spPr>
            <a:xfrm>
              <a:off x="0" y="0"/>
              <a:ext cx="11504295" cy="1626808"/>
            </a:xfrm>
            <a:custGeom>
              <a:avLst/>
              <a:gdLst>
                <a:gd name="connsiteX0" fmla="*/ 0 w 9744075"/>
                <a:gd name="connsiteY0" fmla="*/ 0 h 1626808"/>
                <a:gd name="connsiteX1" fmla="*/ 9744075 w 9744075"/>
                <a:gd name="connsiteY1" fmla="*/ 0 h 1626808"/>
                <a:gd name="connsiteX2" fmla="*/ 9744075 w 9744075"/>
                <a:gd name="connsiteY2" fmla="*/ 1626808 h 1626808"/>
                <a:gd name="connsiteX3" fmla="*/ 0 w 9744075"/>
                <a:gd name="connsiteY3" fmla="*/ 1626808 h 1626808"/>
                <a:gd name="connsiteX4" fmla="*/ 0 w 9744075"/>
                <a:gd name="connsiteY4" fmla="*/ 0 h 1626808"/>
                <a:gd name="connsiteX0" fmla="*/ 0 w 11039475"/>
                <a:gd name="connsiteY0" fmla="*/ 0 h 1626808"/>
                <a:gd name="connsiteX1" fmla="*/ 11039475 w 11039475"/>
                <a:gd name="connsiteY1" fmla="*/ 0 h 1626808"/>
                <a:gd name="connsiteX2" fmla="*/ 9744075 w 11039475"/>
                <a:gd name="connsiteY2" fmla="*/ 1626808 h 1626808"/>
                <a:gd name="connsiteX3" fmla="*/ 0 w 11039475"/>
                <a:gd name="connsiteY3" fmla="*/ 1626808 h 1626808"/>
                <a:gd name="connsiteX4" fmla="*/ 0 w 11039475"/>
                <a:gd name="connsiteY4" fmla="*/ 0 h 1626808"/>
                <a:gd name="connsiteX0" fmla="*/ 0 w 11039475"/>
                <a:gd name="connsiteY0" fmla="*/ 0 h 1626808"/>
                <a:gd name="connsiteX1" fmla="*/ 11039475 w 11039475"/>
                <a:gd name="connsiteY1" fmla="*/ 0 h 1626808"/>
                <a:gd name="connsiteX2" fmla="*/ 10155555 w 11039475"/>
                <a:gd name="connsiteY2" fmla="*/ 1626808 h 1626808"/>
                <a:gd name="connsiteX3" fmla="*/ 0 w 11039475"/>
                <a:gd name="connsiteY3" fmla="*/ 1626808 h 1626808"/>
                <a:gd name="connsiteX4" fmla="*/ 0 w 11039475"/>
                <a:gd name="connsiteY4" fmla="*/ 0 h 1626808"/>
                <a:gd name="connsiteX0" fmla="*/ 0 w 11504295"/>
                <a:gd name="connsiteY0" fmla="*/ 0 h 1626808"/>
                <a:gd name="connsiteX1" fmla="*/ 11504295 w 11504295"/>
                <a:gd name="connsiteY1" fmla="*/ 0 h 1626808"/>
                <a:gd name="connsiteX2" fmla="*/ 10155555 w 11504295"/>
                <a:gd name="connsiteY2" fmla="*/ 1626808 h 1626808"/>
                <a:gd name="connsiteX3" fmla="*/ 0 w 11504295"/>
                <a:gd name="connsiteY3" fmla="*/ 1626808 h 1626808"/>
                <a:gd name="connsiteX4" fmla="*/ 0 w 11504295"/>
                <a:gd name="connsiteY4" fmla="*/ 0 h 1626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4295" h="1626808">
                  <a:moveTo>
                    <a:pt x="0" y="0"/>
                  </a:moveTo>
                  <a:lnTo>
                    <a:pt x="11504295" y="0"/>
                  </a:lnTo>
                  <a:lnTo>
                    <a:pt x="10155555" y="1626808"/>
                  </a:lnTo>
                  <a:lnTo>
                    <a:pt x="0" y="1626808"/>
                  </a:lnTo>
                  <a:lnTo>
                    <a:pt x="0" y="0"/>
                  </a:lnTo>
                  <a:close/>
                </a:path>
              </a:pathLst>
            </a:custGeom>
            <a:solidFill>
              <a:srgbClr val="182953">
                <a:alpha val="7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alpha val="75000"/>
                  </a:schemeClr>
                </a:solidFill>
              </a:endParaRPr>
            </a:p>
          </p:txBody>
        </p:sp>
        <p:sp>
          <p:nvSpPr>
            <p:cNvPr id="17" name="Rectangle 10">
              <a:extLst>
                <a:ext uri="{FF2B5EF4-FFF2-40B4-BE49-F238E27FC236}">
                  <a16:creationId xmlns:a16="http://schemas.microsoft.com/office/drawing/2014/main" id="{35A20ED1-DC46-F94D-FD2D-BCE20B24303A}"/>
                </a:ext>
              </a:extLst>
            </p:cNvPr>
            <p:cNvSpPr/>
            <p:nvPr/>
          </p:nvSpPr>
          <p:spPr>
            <a:xfrm>
              <a:off x="9942750" y="-60960"/>
              <a:ext cx="1935480" cy="1539240"/>
            </a:xfrm>
            <a:custGeom>
              <a:avLst/>
              <a:gdLst>
                <a:gd name="connsiteX0" fmla="*/ 0 w 594360"/>
                <a:gd name="connsiteY0" fmla="*/ 0 h 1470660"/>
                <a:gd name="connsiteX1" fmla="*/ 594360 w 594360"/>
                <a:gd name="connsiteY1" fmla="*/ 0 h 1470660"/>
                <a:gd name="connsiteX2" fmla="*/ 594360 w 594360"/>
                <a:gd name="connsiteY2" fmla="*/ 1470660 h 1470660"/>
                <a:gd name="connsiteX3" fmla="*/ 0 w 594360"/>
                <a:gd name="connsiteY3" fmla="*/ 1470660 h 1470660"/>
                <a:gd name="connsiteX4" fmla="*/ 0 w 594360"/>
                <a:gd name="connsiteY4" fmla="*/ 0 h 1470660"/>
                <a:gd name="connsiteX0" fmla="*/ 0 w 1973580"/>
                <a:gd name="connsiteY0" fmla="*/ 60960 h 1531620"/>
                <a:gd name="connsiteX1" fmla="*/ 1973580 w 1973580"/>
                <a:gd name="connsiteY1" fmla="*/ 0 h 1531620"/>
                <a:gd name="connsiteX2" fmla="*/ 594360 w 1973580"/>
                <a:gd name="connsiteY2" fmla="*/ 1531620 h 1531620"/>
                <a:gd name="connsiteX3" fmla="*/ 0 w 1973580"/>
                <a:gd name="connsiteY3" fmla="*/ 1531620 h 1531620"/>
                <a:gd name="connsiteX4" fmla="*/ 0 w 1973580"/>
                <a:gd name="connsiteY4" fmla="*/ 60960 h 1531620"/>
                <a:gd name="connsiteX0" fmla="*/ 0 w 1973580"/>
                <a:gd name="connsiteY0" fmla="*/ 60960 h 1531620"/>
                <a:gd name="connsiteX1" fmla="*/ 1973580 w 1973580"/>
                <a:gd name="connsiteY1" fmla="*/ 0 h 1531620"/>
                <a:gd name="connsiteX2" fmla="*/ 716280 w 1973580"/>
                <a:gd name="connsiteY2" fmla="*/ 1531620 h 1531620"/>
                <a:gd name="connsiteX3" fmla="*/ 0 w 1973580"/>
                <a:gd name="connsiteY3" fmla="*/ 1531620 h 1531620"/>
                <a:gd name="connsiteX4" fmla="*/ 0 w 1973580"/>
                <a:gd name="connsiteY4" fmla="*/ 60960 h 1531620"/>
                <a:gd name="connsiteX0" fmla="*/ 0 w 1973580"/>
                <a:gd name="connsiteY0" fmla="*/ 60960 h 1531620"/>
                <a:gd name="connsiteX1" fmla="*/ 1973580 w 1973580"/>
                <a:gd name="connsiteY1" fmla="*/ 0 h 1531620"/>
                <a:gd name="connsiteX2" fmla="*/ 716280 w 1973580"/>
                <a:gd name="connsiteY2" fmla="*/ 1531620 h 1531620"/>
                <a:gd name="connsiteX3" fmla="*/ 640080 w 1973580"/>
                <a:gd name="connsiteY3" fmla="*/ 1013460 h 1531620"/>
                <a:gd name="connsiteX4" fmla="*/ 0 w 1973580"/>
                <a:gd name="connsiteY4" fmla="*/ 60960 h 1531620"/>
                <a:gd name="connsiteX0" fmla="*/ 0 w 1973580"/>
                <a:gd name="connsiteY0" fmla="*/ 60960 h 1539240"/>
                <a:gd name="connsiteX1" fmla="*/ 1973580 w 1973580"/>
                <a:gd name="connsiteY1" fmla="*/ 0 h 1539240"/>
                <a:gd name="connsiteX2" fmla="*/ 716280 w 1973580"/>
                <a:gd name="connsiteY2" fmla="*/ 1531620 h 1539240"/>
                <a:gd name="connsiteX3" fmla="*/ 38100 w 1973580"/>
                <a:gd name="connsiteY3" fmla="*/ 1539240 h 1539240"/>
                <a:gd name="connsiteX4" fmla="*/ 0 w 1973580"/>
                <a:gd name="connsiteY4" fmla="*/ 60960 h 1539240"/>
                <a:gd name="connsiteX0" fmla="*/ 1120140 w 1935480"/>
                <a:gd name="connsiteY0" fmla="*/ 502920 h 1539240"/>
                <a:gd name="connsiteX1" fmla="*/ 1935480 w 1935480"/>
                <a:gd name="connsiteY1" fmla="*/ 0 h 1539240"/>
                <a:gd name="connsiteX2" fmla="*/ 678180 w 1935480"/>
                <a:gd name="connsiteY2" fmla="*/ 1531620 h 1539240"/>
                <a:gd name="connsiteX3" fmla="*/ 0 w 1935480"/>
                <a:gd name="connsiteY3" fmla="*/ 1539240 h 1539240"/>
                <a:gd name="connsiteX4" fmla="*/ 1120140 w 1935480"/>
                <a:gd name="connsiteY4" fmla="*/ 502920 h 1539240"/>
                <a:gd name="connsiteX0" fmla="*/ 1257300 w 1935480"/>
                <a:gd name="connsiteY0" fmla="*/ 15240 h 1539240"/>
                <a:gd name="connsiteX1" fmla="*/ 1935480 w 1935480"/>
                <a:gd name="connsiteY1" fmla="*/ 0 h 1539240"/>
                <a:gd name="connsiteX2" fmla="*/ 678180 w 1935480"/>
                <a:gd name="connsiteY2" fmla="*/ 1531620 h 1539240"/>
                <a:gd name="connsiteX3" fmla="*/ 0 w 1935480"/>
                <a:gd name="connsiteY3" fmla="*/ 1539240 h 1539240"/>
                <a:gd name="connsiteX4" fmla="*/ 1257300 w 1935480"/>
                <a:gd name="connsiteY4" fmla="*/ 15240 h 1539240"/>
                <a:gd name="connsiteX0" fmla="*/ 1203960 w 1935480"/>
                <a:gd name="connsiteY0" fmla="*/ 0 h 1539240"/>
                <a:gd name="connsiteX1" fmla="*/ 1935480 w 1935480"/>
                <a:gd name="connsiteY1" fmla="*/ 0 h 1539240"/>
                <a:gd name="connsiteX2" fmla="*/ 678180 w 1935480"/>
                <a:gd name="connsiteY2" fmla="*/ 1531620 h 1539240"/>
                <a:gd name="connsiteX3" fmla="*/ 0 w 1935480"/>
                <a:gd name="connsiteY3" fmla="*/ 1539240 h 1539240"/>
                <a:gd name="connsiteX4" fmla="*/ 1203960 w 1935480"/>
                <a:gd name="connsiteY4" fmla="*/ 0 h 1539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5480" h="1539240">
                  <a:moveTo>
                    <a:pt x="1203960" y="0"/>
                  </a:moveTo>
                  <a:lnTo>
                    <a:pt x="1935480" y="0"/>
                  </a:lnTo>
                  <a:lnTo>
                    <a:pt x="678180" y="1531620"/>
                  </a:lnTo>
                  <a:lnTo>
                    <a:pt x="0" y="1539240"/>
                  </a:lnTo>
                  <a:lnTo>
                    <a:pt x="1203960" y="0"/>
                  </a:lnTo>
                  <a:close/>
                </a:path>
              </a:pathLst>
            </a:custGeom>
            <a:solidFill>
              <a:srgbClr val="1829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alpha val="75000"/>
                  </a:schemeClr>
                </a:solidFill>
              </a:endParaRPr>
            </a:p>
          </p:txBody>
        </p:sp>
        <p:sp>
          <p:nvSpPr>
            <p:cNvPr id="18" name="Rectangle 10">
              <a:extLst>
                <a:ext uri="{FF2B5EF4-FFF2-40B4-BE49-F238E27FC236}">
                  <a16:creationId xmlns:a16="http://schemas.microsoft.com/office/drawing/2014/main" id="{90F210C1-8A7D-8690-C6AC-6BD3CE381A56}"/>
                </a:ext>
              </a:extLst>
            </p:cNvPr>
            <p:cNvSpPr/>
            <p:nvPr/>
          </p:nvSpPr>
          <p:spPr>
            <a:xfrm>
              <a:off x="10997160" y="-138922"/>
              <a:ext cx="1217700" cy="1476000"/>
            </a:xfrm>
            <a:custGeom>
              <a:avLst/>
              <a:gdLst>
                <a:gd name="connsiteX0" fmla="*/ 0 w 594360"/>
                <a:gd name="connsiteY0" fmla="*/ 0 h 1470660"/>
                <a:gd name="connsiteX1" fmla="*/ 594360 w 594360"/>
                <a:gd name="connsiteY1" fmla="*/ 0 h 1470660"/>
                <a:gd name="connsiteX2" fmla="*/ 594360 w 594360"/>
                <a:gd name="connsiteY2" fmla="*/ 1470660 h 1470660"/>
                <a:gd name="connsiteX3" fmla="*/ 0 w 594360"/>
                <a:gd name="connsiteY3" fmla="*/ 1470660 h 1470660"/>
                <a:gd name="connsiteX4" fmla="*/ 0 w 594360"/>
                <a:gd name="connsiteY4" fmla="*/ 0 h 1470660"/>
                <a:gd name="connsiteX0" fmla="*/ 0 w 1973580"/>
                <a:gd name="connsiteY0" fmla="*/ 60960 h 1531620"/>
                <a:gd name="connsiteX1" fmla="*/ 1973580 w 1973580"/>
                <a:gd name="connsiteY1" fmla="*/ 0 h 1531620"/>
                <a:gd name="connsiteX2" fmla="*/ 594360 w 1973580"/>
                <a:gd name="connsiteY2" fmla="*/ 1531620 h 1531620"/>
                <a:gd name="connsiteX3" fmla="*/ 0 w 1973580"/>
                <a:gd name="connsiteY3" fmla="*/ 1531620 h 1531620"/>
                <a:gd name="connsiteX4" fmla="*/ 0 w 1973580"/>
                <a:gd name="connsiteY4" fmla="*/ 60960 h 1531620"/>
                <a:gd name="connsiteX0" fmla="*/ 0 w 1973580"/>
                <a:gd name="connsiteY0" fmla="*/ 60960 h 1531620"/>
                <a:gd name="connsiteX1" fmla="*/ 1973580 w 1973580"/>
                <a:gd name="connsiteY1" fmla="*/ 0 h 1531620"/>
                <a:gd name="connsiteX2" fmla="*/ 716280 w 1973580"/>
                <a:gd name="connsiteY2" fmla="*/ 1531620 h 1531620"/>
                <a:gd name="connsiteX3" fmla="*/ 0 w 1973580"/>
                <a:gd name="connsiteY3" fmla="*/ 1531620 h 1531620"/>
                <a:gd name="connsiteX4" fmla="*/ 0 w 1973580"/>
                <a:gd name="connsiteY4" fmla="*/ 60960 h 1531620"/>
                <a:gd name="connsiteX0" fmla="*/ 0 w 1973580"/>
                <a:gd name="connsiteY0" fmla="*/ 60960 h 1531620"/>
                <a:gd name="connsiteX1" fmla="*/ 1973580 w 1973580"/>
                <a:gd name="connsiteY1" fmla="*/ 0 h 1531620"/>
                <a:gd name="connsiteX2" fmla="*/ 716280 w 1973580"/>
                <a:gd name="connsiteY2" fmla="*/ 1531620 h 1531620"/>
                <a:gd name="connsiteX3" fmla="*/ 640080 w 1973580"/>
                <a:gd name="connsiteY3" fmla="*/ 1013460 h 1531620"/>
                <a:gd name="connsiteX4" fmla="*/ 0 w 1973580"/>
                <a:gd name="connsiteY4" fmla="*/ 60960 h 1531620"/>
                <a:gd name="connsiteX0" fmla="*/ 0 w 1973580"/>
                <a:gd name="connsiteY0" fmla="*/ 60960 h 1539240"/>
                <a:gd name="connsiteX1" fmla="*/ 1973580 w 1973580"/>
                <a:gd name="connsiteY1" fmla="*/ 0 h 1539240"/>
                <a:gd name="connsiteX2" fmla="*/ 716280 w 1973580"/>
                <a:gd name="connsiteY2" fmla="*/ 1531620 h 1539240"/>
                <a:gd name="connsiteX3" fmla="*/ 38100 w 1973580"/>
                <a:gd name="connsiteY3" fmla="*/ 1539240 h 1539240"/>
                <a:gd name="connsiteX4" fmla="*/ 0 w 1973580"/>
                <a:gd name="connsiteY4" fmla="*/ 60960 h 1539240"/>
                <a:gd name="connsiteX0" fmla="*/ 1120140 w 1935480"/>
                <a:gd name="connsiteY0" fmla="*/ 502920 h 1539240"/>
                <a:gd name="connsiteX1" fmla="*/ 1935480 w 1935480"/>
                <a:gd name="connsiteY1" fmla="*/ 0 h 1539240"/>
                <a:gd name="connsiteX2" fmla="*/ 678180 w 1935480"/>
                <a:gd name="connsiteY2" fmla="*/ 1531620 h 1539240"/>
                <a:gd name="connsiteX3" fmla="*/ 0 w 1935480"/>
                <a:gd name="connsiteY3" fmla="*/ 1539240 h 1539240"/>
                <a:gd name="connsiteX4" fmla="*/ 1120140 w 1935480"/>
                <a:gd name="connsiteY4" fmla="*/ 502920 h 1539240"/>
                <a:gd name="connsiteX0" fmla="*/ 1257300 w 1935480"/>
                <a:gd name="connsiteY0" fmla="*/ 15240 h 1539240"/>
                <a:gd name="connsiteX1" fmla="*/ 1935480 w 1935480"/>
                <a:gd name="connsiteY1" fmla="*/ 0 h 1539240"/>
                <a:gd name="connsiteX2" fmla="*/ 678180 w 1935480"/>
                <a:gd name="connsiteY2" fmla="*/ 1531620 h 1539240"/>
                <a:gd name="connsiteX3" fmla="*/ 0 w 1935480"/>
                <a:gd name="connsiteY3" fmla="*/ 1539240 h 1539240"/>
                <a:gd name="connsiteX4" fmla="*/ 1257300 w 1935480"/>
                <a:gd name="connsiteY4" fmla="*/ 15240 h 1539240"/>
                <a:gd name="connsiteX0" fmla="*/ 1257300 w 1257300"/>
                <a:gd name="connsiteY0" fmla="*/ 0 h 1524000"/>
                <a:gd name="connsiteX1" fmla="*/ 1243113 w 1257300"/>
                <a:gd name="connsiteY1" fmla="*/ 826615 h 1524000"/>
                <a:gd name="connsiteX2" fmla="*/ 678180 w 1257300"/>
                <a:gd name="connsiteY2" fmla="*/ 1516380 h 1524000"/>
                <a:gd name="connsiteX3" fmla="*/ 0 w 1257300"/>
                <a:gd name="connsiteY3" fmla="*/ 1524000 h 1524000"/>
                <a:gd name="connsiteX4" fmla="*/ 1257300 w 1257300"/>
                <a:gd name="connsiteY4" fmla="*/ 0 h 152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7300" h="1524000">
                  <a:moveTo>
                    <a:pt x="1257300" y="0"/>
                  </a:moveTo>
                  <a:lnTo>
                    <a:pt x="1243113" y="826615"/>
                  </a:lnTo>
                  <a:lnTo>
                    <a:pt x="678180" y="1516380"/>
                  </a:lnTo>
                  <a:lnTo>
                    <a:pt x="0" y="1524000"/>
                  </a:lnTo>
                  <a:lnTo>
                    <a:pt x="1257300" y="0"/>
                  </a:lnTo>
                  <a:close/>
                </a:path>
              </a:pathLst>
            </a:custGeom>
            <a:solidFill>
              <a:srgbClr val="1C82C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alpha val="75000"/>
                  </a:schemeClr>
                </a:solidFill>
              </a:endParaRPr>
            </a:p>
          </p:txBody>
        </p:sp>
      </p:grpSp>
      <p:sp>
        <p:nvSpPr>
          <p:cNvPr id="2" name="Title 1">
            <a:extLst>
              <a:ext uri="{FF2B5EF4-FFF2-40B4-BE49-F238E27FC236}">
                <a16:creationId xmlns:a16="http://schemas.microsoft.com/office/drawing/2014/main" id="{34D09C6B-61B2-D311-8D4C-FD57575E42F7}"/>
              </a:ext>
            </a:extLst>
          </p:cNvPr>
          <p:cNvSpPr txBox="1">
            <a:spLocks/>
          </p:cNvSpPr>
          <p:nvPr/>
        </p:nvSpPr>
        <p:spPr>
          <a:xfrm>
            <a:off x="612559" y="493812"/>
            <a:ext cx="11731979" cy="50837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n w="19050">
                  <a:solidFill>
                    <a:schemeClr val="bg1"/>
                  </a:solidFill>
                </a:ln>
                <a:noFill/>
                <a:latin typeface="Poppins" pitchFamily="2" charset="77"/>
                <a:ea typeface="Aptos" panose="020B0004020202020204" pitchFamily="34" charset="0"/>
                <a:cs typeface="Poppins" pitchFamily="2" charset="77"/>
              </a:rPr>
              <a:t>IT’S A TAX SHIFT,</a:t>
            </a:r>
            <a:r>
              <a:rPr lang="en-US" b="1" dirty="0">
                <a:ln w="19050">
                  <a:solidFill>
                    <a:srgbClr val="F7BA38"/>
                  </a:solidFill>
                </a:ln>
                <a:noFill/>
                <a:latin typeface="Poppins" pitchFamily="2" charset="77"/>
                <a:cs typeface="Poppins" pitchFamily="2" charset="77"/>
              </a:rPr>
              <a:t> </a:t>
            </a:r>
            <a:r>
              <a:rPr lang="en-US" b="1" dirty="0">
                <a:solidFill>
                  <a:schemeClr val="bg1"/>
                </a:solidFill>
                <a:latin typeface="Poppins" pitchFamily="2" charset="77"/>
                <a:cs typeface="Poppins" pitchFamily="2" charset="77"/>
              </a:rPr>
              <a:t>NOT A TAX CUT</a:t>
            </a:r>
          </a:p>
        </p:txBody>
      </p:sp>
      <p:sp>
        <p:nvSpPr>
          <p:cNvPr id="3" name="Content Placeholder 2">
            <a:extLst>
              <a:ext uri="{FF2B5EF4-FFF2-40B4-BE49-F238E27FC236}">
                <a16:creationId xmlns:a16="http://schemas.microsoft.com/office/drawing/2014/main" id="{FA083FD2-6749-6A1C-D5C8-DB676781C1CF}"/>
              </a:ext>
            </a:extLst>
          </p:cNvPr>
          <p:cNvSpPr txBox="1">
            <a:spLocks/>
          </p:cNvSpPr>
          <p:nvPr/>
        </p:nvSpPr>
        <p:spPr>
          <a:xfrm>
            <a:off x="731621" y="2395245"/>
            <a:ext cx="10772672" cy="52425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5000"/>
              </a:lnSpc>
              <a:spcBef>
                <a:spcPts val="0"/>
              </a:spcBef>
              <a:spcAft>
                <a:spcPts val="800"/>
              </a:spcAft>
              <a:buClr>
                <a:srgbClr val="003958"/>
              </a:buClr>
              <a:buNone/>
            </a:pPr>
            <a:r>
              <a:rPr lang="en-US" sz="2100" kern="100" dirty="0">
                <a:solidFill>
                  <a:schemeClr val="bg1"/>
                </a:solidFill>
                <a:latin typeface="Poppins" panose="00000500000000000000" pitchFamily="2" charset="0"/>
                <a:ea typeface="Aptos" panose="020B0004020202020204" pitchFamily="34" charset="0"/>
                <a:cs typeface="Poppins" panose="00000500000000000000" pitchFamily="2" charset="0"/>
              </a:rPr>
              <a:t>The amendment </a:t>
            </a:r>
            <a:r>
              <a:rPr lang="en-US" sz="2100" b="1" kern="100" dirty="0">
                <a:solidFill>
                  <a:schemeClr val="bg1"/>
                </a:solidFill>
                <a:latin typeface="Poppins" panose="00000500000000000000" pitchFamily="2" charset="0"/>
                <a:ea typeface="Aptos" panose="020B0004020202020204" pitchFamily="34" charset="0"/>
                <a:cs typeface="Poppins" panose="00000500000000000000" pitchFamily="2" charset="0"/>
              </a:rPr>
              <a:t>reduces revenue. </a:t>
            </a:r>
            <a:r>
              <a:rPr lang="en-US" sz="2100" kern="100" dirty="0">
                <a:solidFill>
                  <a:schemeClr val="bg1"/>
                </a:solidFill>
                <a:latin typeface="Poppins" panose="00000500000000000000" pitchFamily="2" charset="0"/>
                <a:ea typeface="Aptos" panose="020B0004020202020204" pitchFamily="34" charset="0"/>
                <a:cs typeface="Poppins" panose="00000500000000000000" pitchFamily="2" charset="0"/>
              </a:rPr>
              <a:t>The cost of services does not change.</a:t>
            </a:r>
          </a:p>
        </p:txBody>
      </p:sp>
      <p:sp>
        <p:nvSpPr>
          <p:cNvPr id="4" name="Rectangle 3">
            <a:extLst>
              <a:ext uri="{FF2B5EF4-FFF2-40B4-BE49-F238E27FC236}">
                <a16:creationId xmlns:a16="http://schemas.microsoft.com/office/drawing/2014/main" id="{DCCF1FD1-C45E-B77A-9B05-BC7090486193}"/>
              </a:ext>
            </a:extLst>
          </p:cNvPr>
          <p:cNvSpPr/>
          <p:nvPr/>
        </p:nvSpPr>
        <p:spPr>
          <a:xfrm>
            <a:off x="582980" y="5166546"/>
            <a:ext cx="11054663" cy="716669"/>
          </a:xfrm>
          <a:prstGeom prst="rect">
            <a:avLst/>
          </a:prstGeom>
          <a:solidFill>
            <a:srgbClr val="A80000">
              <a:alpha val="7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F714E95-F28D-34D3-DA43-117098AF86B7}"/>
              </a:ext>
            </a:extLst>
          </p:cNvPr>
          <p:cNvSpPr txBox="1"/>
          <p:nvPr/>
        </p:nvSpPr>
        <p:spPr>
          <a:xfrm>
            <a:off x="612559" y="5301731"/>
            <a:ext cx="10996461" cy="429605"/>
          </a:xfrm>
          <a:prstGeom prst="rect">
            <a:avLst/>
          </a:prstGeom>
          <a:noFill/>
        </p:spPr>
        <p:txBody>
          <a:bodyPr wrap="square">
            <a:spAutoFit/>
          </a:bodyPr>
          <a:lstStyle/>
          <a:p>
            <a:pPr marL="0" indent="0" algn="ctr">
              <a:lnSpc>
                <a:spcPct val="115000"/>
              </a:lnSpc>
              <a:spcBef>
                <a:spcPts val="0"/>
              </a:spcBef>
              <a:spcAft>
                <a:spcPts val="800"/>
              </a:spcAft>
              <a:buClr>
                <a:srgbClr val="003958"/>
              </a:buClr>
              <a:buNone/>
            </a:pPr>
            <a:r>
              <a:rPr lang="en-US" sz="2000" kern="100" dirty="0">
                <a:solidFill>
                  <a:schemeClr val="bg1"/>
                </a:solidFill>
                <a:effectLst/>
                <a:latin typeface="Poppins" panose="00000500000000000000" pitchFamily="2" charset="0"/>
                <a:ea typeface="Aptos" panose="020B0004020202020204" pitchFamily="34" charset="0"/>
                <a:cs typeface="Poppins" panose="00000500000000000000" pitchFamily="2" charset="0"/>
              </a:rPr>
              <a:t>One person’s </a:t>
            </a:r>
            <a:r>
              <a:rPr lang="en-US" sz="2000" b="1" kern="100" dirty="0">
                <a:solidFill>
                  <a:schemeClr val="bg1"/>
                </a:solidFill>
                <a:effectLst/>
                <a:latin typeface="Poppins" panose="00000500000000000000" pitchFamily="2" charset="0"/>
                <a:ea typeface="Aptos" panose="020B0004020202020204" pitchFamily="34" charset="0"/>
                <a:cs typeface="Poppins" panose="00000500000000000000" pitchFamily="2" charset="0"/>
              </a:rPr>
              <a:t>tax exemption </a:t>
            </a:r>
            <a:r>
              <a:rPr lang="en-US" sz="2000" kern="100" dirty="0">
                <a:solidFill>
                  <a:schemeClr val="bg1"/>
                </a:solidFill>
                <a:effectLst/>
                <a:latin typeface="Poppins" panose="00000500000000000000" pitchFamily="2" charset="0"/>
                <a:ea typeface="Aptos" panose="020B0004020202020204" pitchFamily="34" charset="0"/>
                <a:cs typeface="Poppins" panose="00000500000000000000" pitchFamily="2" charset="0"/>
              </a:rPr>
              <a:t>is another person’s </a:t>
            </a:r>
            <a:r>
              <a:rPr lang="en-US" sz="2000" b="1" kern="100" dirty="0">
                <a:solidFill>
                  <a:schemeClr val="bg1"/>
                </a:solidFill>
                <a:effectLst/>
                <a:latin typeface="Poppins" panose="00000500000000000000" pitchFamily="2" charset="0"/>
                <a:ea typeface="Aptos" panose="020B0004020202020204" pitchFamily="34" charset="0"/>
                <a:cs typeface="Poppins" panose="00000500000000000000" pitchFamily="2" charset="0"/>
              </a:rPr>
              <a:t>tax increase</a:t>
            </a:r>
            <a:r>
              <a:rPr lang="en-US" sz="2000" kern="100" dirty="0">
                <a:solidFill>
                  <a:schemeClr val="bg1"/>
                </a:solidFill>
                <a:effectLst/>
                <a:latin typeface="Poppins" panose="00000500000000000000" pitchFamily="2" charset="0"/>
                <a:ea typeface="Aptos" panose="020B0004020202020204" pitchFamily="34" charset="0"/>
                <a:cs typeface="Poppins" panose="00000500000000000000" pitchFamily="2" charset="0"/>
              </a:rPr>
              <a:t>.</a:t>
            </a:r>
          </a:p>
        </p:txBody>
      </p:sp>
      <p:sp>
        <p:nvSpPr>
          <p:cNvPr id="20" name="Rectangle 19">
            <a:extLst>
              <a:ext uri="{FF2B5EF4-FFF2-40B4-BE49-F238E27FC236}">
                <a16:creationId xmlns:a16="http://schemas.microsoft.com/office/drawing/2014/main" id="{12D1740E-5792-DBC9-84F8-DC5ADE3545B7}"/>
              </a:ext>
            </a:extLst>
          </p:cNvPr>
          <p:cNvSpPr/>
          <p:nvPr/>
        </p:nvSpPr>
        <p:spPr>
          <a:xfrm>
            <a:off x="598267" y="3060700"/>
            <a:ext cx="5459633" cy="2044456"/>
          </a:xfrm>
          <a:prstGeom prst="rect">
            <a:avLst/>
          </a:prstGeom>
          <a:solidFill>
            <a:srgbClr val="182953">
              <a:alpha val="7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3F9C9F0-29E3-9E8A-0364-7CD662CDC5AE}"/>
              </a:ext>
            </a:extLst>
          </p:cNvPr>
          <p:cNvSpPr txBox="1"/>
          <p:nvPr/>
        </p:nvSpPr>
        <p:spPr>
          <a:xfrm>
            <a:off x="1155791" y="3417952"/>
            <a:ext cx="4286694" cy="1323439"/>
          </a:xfrm>
          <a:prstGeom prst="rect">
            <a:avLst/>
          </a:prstGeom>
          <a:noFill/>
        </p:spPr>
        <p:txBody>
          <a:bodyPr wrap="square">
            <a:spAutoFit/>
          </a:bodyPr>
          <a:lstStyle/>
          <a:p>
            <a:pPr marR="0" lvl="0" algn="ctr" defTabSz="914400" rtl="0" eaLnBrk="1" fontAlgn="auto" latinLnBrk="0" hangingPunct="1">
              <a:lnSpc>
                <a:spcPct val="100000"/>
              </a:lnSpc>
              <a:spcBef>
                <a:spcPts val="0"/>
              </a:spcBef>
              <a:spcAft>
                <a:spcPts val="0"/>
              </a:spcAft>
              <a:buClrTx/>
              <a:buSzTx/>
              <a:tabLst/>
              <a:defRPr/>
            </a:pPr>
            <a:r>
              <a:rPr lang="en-US" sz="2000" b="1" u="none" strike="noStrike" kern="1200" dirty="0">
                <a:solidFill>
                  <a:schemeClr val="bg1"/>
                </a:solidFill>
                <a:effectLst/>
                <a:latin typeface="Poppins" panose="00000500000000000000" pitchFamily="2" charset="0"/>
                <a:cs typeface="Poppins" panose="00000500000000000000" pitchFamily="2" charset="0"/>
              </a:rPr>
              <a:t>Homeowners below $250,000</a:t>
            </a:r>
            <a:r>
              <a:rPr lang="en-US" sz="2000" u="none" strike="noStrike" kern="1200" dirty="0">
                <a:solidFill>
                  <a:schemeClr val="bg1"/>
                </a:solidFill>
                <a:effectLst/>
                <a:latin typeface="Poppins" panose="00000500000000000000" pitchFamily="2" charset="0"/>
                <a:cs typeface="Poppins" panose="00000500000000000000" pitchFamily="2" charset="0"/>
              </a:rPr>
              <a:t>: </a:t>
            </a:r>
            <a:br>
              <a:rPr lang="en-US" sz="2000" u="none" strike="noStrike" kern="1200" dirty="0">
                <a:solidFill>
                  <a:schemeClr val="bg1"/>
                </a:solidFill>
                <a:effectLst/>
                <a:latin typeface="Poppins" panose="00000500000000000000" pitchFamily="2" charset="0"/>
                <a:cs typeface="Poppins" panose="00000500000000000000" pitchFamily="2" charset="0"/>
              </a:rPr>
            </a:br>
            <a:r>
              <a:rPr lang="en-US" sz="2000" u="none" strike="noStrike" kern="1200" dirty="0">
                <a:solidFill>
                  <a:schemeClr val="bg1"/>
                </a:solidFill>
                <a:effectLst/>
                <a:latin typeface="Poppins" panose="00000500000000000000" pitchFamily="2" charset="0"/>
                <a:cs typeface="Poppins" panose="00000500000000000000" pitchFamily="2" charset="0"/>
              </a:rPr>
              <a:t>smaller city bill, but the cost shifts to other taxes, fees, and local prices.</a:t>
            </a:r>
          </a:p>
        </p:txBody>
      </p:sp>
      <p:sp>
        <p:nvSpPr>
          <p:cNvPr id="23" name="Rectangle 22">
            <a:extLst>
              <a:ext uri="{FF2B5EF4-FFF2-40B4-BE49-F238E27FC236}">
                <a16:creationId xmlns:a16="http://schemas.microsoft.com/office/drawing/2014/main" id="{C1E799A1-A653-3C2A-F990-C3AB01053567}"/>
              </a:ext>
            </a:extLst>
          </p:cNvPr>
          <p:cNvSpPr/>
          <p:nvPr/>
        </p:nvSpPr>
        <p:spPr>
          <a:xfrm>
            <a:off x="6134100" y="3060700"/>
            <a:ext cx="5503543" cy="2044456"/>
          </a:xfrm>
          <a:prstGeom prst="rect">
            <a:avLst/>
          </a:prstGeom>
          <a:solidFill>
            <a:srgbClr val="182953">
              <a:alpha val="7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C8D4B321-90DD-303C-4D03-4BAADEE5B019}"/>
              </a:ext>
            </a:extLst>
          </p:cNvPr>
          <p:cNvSpPr txBox="1"/>
          <p:nvPr/>
        </p:nvSpPr>
        <p:spPr>
          <a:xfrm>
            <a:off x="6702334" y="3408427"/>
            <a:ext cx="4362450" cy="1340671"/>
          </a:xfrm>
          <a:prstGeom prst="rect">
            <a:avLst/>
          </a:prstGeom>
          <a:noFill/>
        </p:spPr>
        <p:txBody>
          <a:bodyPr wrap="square">
            <a:spAutoFit/>
          </a:bodyPr>
          <a:lstStyle/>
          <a:p>
            <a:pPr marR="0" lvl="0" algn="ctr" defTabSz="914400" rtl="0" eaLnBrk="1" fontAlgn="auto" latinLnBrk="0" hangingPunct="1">
              <a:lnSpc>
                <a:spcPct val="100000"/>
              </a:lnSpc>
              <a:spcBef>
                <a:spcPts val="0"/>
              </a:spcBef>
              <a:spcAft>
                <a:spcPts val="0"/>
              </a:spcAft>
              <a:buClrTx/>
              <a:buSzTx/>
              <a:tabLst/>
              <a:defRPr/>
            </a:pPr>
            <a:r>
              <a:rPr lang="en-US" sz="2000" b="1" u="none" strike="noStrike" kern="1200" dirty="0">
                <a:solidFill>
                  <a:schemeClr val="bg1"/>
                </a:solidFill>
                <a:effectLst/>
                <a:latin typeface="Poppins" panose="00000500000000000000" pitchFamily="2" charset="0"/>
                <a:cs typeface="Poppins" panose="00000500000000000000" pitchFamily="2" charset="0"/>
              </a:rPr>
              <a:t>Homeowners above $250,000: </a:t>
            </a:r>
            <a:br>
              <a:rPr lang="en-US" sz="2000" b="1" u="none" strike="noStrike" kern="1200" dirty="0">
                <a:solidFill>
                  <a:schemeClr val="bg1"/>
                </a:solidFill>
                <a:effectLst/>
                <a:latin typeface="Poppins" panose="00000500000000000000" pitchFamily="2" charset="0"/>
                <a:cs typeface="Poppins" panose="00000500000000000000" pitchFamily="2" charset="0"/>
              </a:rPr>
            </a:br>
            <a:r>
              <a:rPr lang="en-US" sz="2000" u="none" strike="noStrike" kern="1200" dirty="0">
                <a:solidFill>
                  <a:schemeClr val="bg1"/>
                </a:solidFill>
                <a:effectLst/>
                <a:latin typeface="Poppins" panose="00000500000000000000" pitchFamily="2" charset="0"/>
                <a:cs typeface="Poppins" panose="00000500000000000000" pitchFamily="2" charset="0"/>
              </a:rPr>
              <a:t>absorb a larger share through higher millage rates — subsidizing those below.</a:t>
            </a:r>
          </a:p>
        </p:txBody>
      </p:sp>
      <p:cxnSp>
        <p:nvCxnSpPr>
          <p:cNvPr id="5" name="Straight Connector 4">
            <a:extLst>
              <a:ext uri="{FF2B5EF4-FFF2-40B4-BE49-F238E27FC236}">
                <a16:creationId xmlns:a16="http://schemas.microsoft.com/office/drawing/2014/main" id="{22E6BA72-3856-81A8-BDB6-81E5DCC0D442}"/>
              </a:ext>
            </a:extLst>
          </p:cNvPr>
          <p:cNvCxnSpPr>
            <a:cxnSpLocks/>
          </p:cNvCxnSpPr>
          <p:nvPr/>
        </p:nvCxnSpPr>
        <p:spPr>
          <a:xfrm>
            <a:off x="2399583" y="1168503"/>
            <a:ext cx="2751286" cy="0"/>
          </a:xfrm>
          <a:prstGeom prst="line">
            <a:avLst/>
          </a:prstGeom>
          <a:ln>
            <a:solidFill>
              <a:srgbClr val="F7BA38"/>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362560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F86A9E9-0713-0717-8A04-87452FB896A9}"/>
              </a:ext>
            </a:extLst>
          </p:cNvPr>
          <p:cNvPicPr>
            <a:picLocks noChangeAspect="1"/>
          </p:cNvPicPr>
          <p:nvPr/>
        </p:nvPicPr>
        <p:blipFill>
          <a:blip r:embed="rId3">
            <a:alphaModFix amt="14000"/>
          </a:blip>
          <a:srcRect l="2752" t="10807" b="7022"/>
          <a:stretch>
            <a:fillRect/>
          </a:stretch>
        </p:blipFill>
        <p:spPr>
          <a:xfrm>
            <a:off x="-8770" y="-12859"/>
            <a:ext cx="12214860" cy="6870859"/>
          </a:xfrm>
          <a:prstGeom prst="rect">
            <a:avLst/>
          </a:prstGeom>
          <a:noFill/>
        </p:spPr>
      </p:pic>
      <p:sp>
        <p:nvSpPr>
          <p:cNvPr id="30" name="Rectangle 29">
            <a:extLst>
              <a:ext uri="{FF2B5EF4-FFF2-40B4-BE49-F238E27FC236}">
                <a16:creationId xmlns:a16="http://schemas.microsoft.com/office/drawing/2014/main" id="{6CDE329E-A36F-8992-2D11-9E4DAFF9E7EF}"/>
              </a:ext>
            </a:extLst>
          </p:cNvPr>
          <p:cNvSpPr/>
          <p:nvPr/>
        </p:nvSpPr>
        <p:spPr>
          <a:xfrm>
            <a:off x="5524500" y="2311496"/>
            <a:ext cx="2205990" cy="64326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AE12F7D-A070-2C4F-5F8D-5103BCA11859}"/>
              </a:ext>
            </a:extLst>
          </p:cNvPr>
          <p:cNvSpPr/>
          <p:nvPr/>
        </p:nvSpPr>
        <p:spPr>
          <a:xfrm>
            <a:off x="6193626" y="2234404"/>
            <a:ext cx="2457450" cy="2877281"/>
          </a:xfrm>
          <a:prstGeom prst="rect">
            <a:avLst/>
          </a:prstGeom>
          <a:solidFill>
            <a:srgbClr val="182953">
              <a:alpha val="7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15FEC06-2E13-0419-0067-7498D22E4B23}"/>
              </a:ext>
            </a:extLst>
          </p:cNvPr>
          <p:cNvSpPr/>
          <p:nvPr/>
        </p:nvSpPr>
        <p:spPr>
          <a:xfrm>
            <a:off x="939328" y="2234405"/>
            <a:ext cx="2457450" cy="2877281"/>
          </a:xfrm>
          <a:prstGeom prst="rect">
            <a:avLst/>
          </a:prstGeom>
          <a:solidFill>
            <a:srgbClr val="182953">
              <a:alpha val="7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76E01E04-EA7B-70AC-B227-6E1C1222988D}"/>
              </a:ext>
            </a:extLst>
          </p:cNvPr>
          <p:cNvGrpSpPr/>
          <p:nvPr/>
        </p:nvGrpSpPr>
        <p:grpSpPr>
          <a:xfrm>
            <a:off x="0" y="-138922"/>
            <a:ext cx="12214860" cy="1765730"/>
            <a:chOff x="0" y="-138922"/>
            <a:chExt cx="12214860" cy="1765730"/>
          </a:xfrm>
        </p:grpSpPr>
        <p:sp>
          <p:nvSpPr>
            <p:cNvPr id="12" name="Rectangle 9">
              <a:extLst>
                <a:ext uri="{FF2B5EF4-FFF2-40B4-BE49-F238E27FC236}">
                  <a16:creationId xmlns:a16="http://schemas.microsoft.com/office/drawing/2014/main" id="{1844D1A2-AA9E-B4BB-E9DE-EEF6C3491F79}"/>
                </a:ext>
              </a:extLst>
            </p:cNvPr>
            <p:cNvSpPr/>
            <p:nvPr/>
          </p:nvSpPr>
          <p:spPr>
            <a:xfrm>
              <a:off x="0" y="0"/>
              <a:ext cx="11504295" cy="1626808"/>
            </a:xfrm>
            <a:custGeom>
              <a:avLst/>
              <a:gdLst>
                <a:gd name="connsiteX0" fmla="*/ 0 w 9744075"/>
                <a:gd name="connsiteY0" fmla="*/ 0 h 1626808"/>
                <a:gd name="connsiteX1" fmla="*/ 9744075 w 9744075"/>
                <a:gd name="connsiteY1" fmla="*/ 0 h 1626808"/>
                <a:gd name="connsiteX2" fmla="*/ 9744075 w 9744075"/>
                <a:gd name="connsiteY2" fmla="*/ 1626808 h 1626808"/>
                <a:gd name="connsiteX3" fmla="*/ 0 w 9744075"/>
                <a:gd name="connsiteY3" fmla="*/ 1626808 h 1626808"/>
                <a:gd name="connsiteX4" fmla="*/ 0 w 9744075"/>
                <a:gd name="connsiteY4" fmla="*/ 0 h 1626808"/>
                <a:gd name="connsiteX0" fmla="*/ 0 w 11039475"/>
                <a:gd name="connsiteY0" fmla="*/ 0 h 1626808"/>
                <a:gd name="connsiteX1" fmla="*/ 11039475 w 11039475"/>
                <a:gd name="connsiteY1" fmla="*/ 0 h 1626808"/>
                <a:gd name="connsiteX2" fmla="*/ 9744075 w 11039475"/>
                <a:gd name="connsiteY2" fmla="*/ 1626808 h 1626808"/>
                <a:gd name="connsiteX3" fmla="*/ 0 w 11039475"/>
                <a:gd name="connsiteY3" fmla="*/ 1626808 h 1626808"/>
                <a:gd name="connsiteX4" fmla="*/ 0 w 11039475"/>
                <a:gd name="connsiteY4" fmla="*/ 0 h 1626808"/>
                <a:gd name="connsiteX0" fmla="*/ 0 w 11039475"/>
                <a:gd name="connsiteY0" fmla="*/ 0 h 1626808"/>
                <a:gd name="connsiteX1" fmla="*/ 11039475 w 11039475"/>
                <a:gd name="connsiteY1" fmla="*/ 0 h 1626808"/>
                <a:gd name="connsiteX2" fmla="*/ 10155555 w 11039475"/>
                <a:gd name="connsiteY2" fmla="*/ 1626808 h 1626808"/>
                <a:gd name="connsiteX3" fmla="*/ 0 w 11039475"/>
                <a:gd name="connsiteY3" fmla="*/ 1626808 h 1626808"/>
                <a:gd name="connsiteX4" fmla="*/ 0 w 11039475"/>
                <a:gd name="connsiteY4" fmla="*/ 0 h 1626808"/>
                <a:gd name="connsiteX0" fmla="*/ 0 w 11504295"/>
                <a:gd name="connsiteY0" fmla="*/ 0 h 1626808"/>
                <a:gd name="connsiteX1" fmla="*/ 11504295 w 11504295"/>
                <a:gd name="connsiteY1" fmla="*/ 0 h 1626808"/>
                <a:gd name="connsiteX2" fmla="*/ 10155555 w 11504295"/>
                <a:gd name="connsiteY2" fmla="*/ 1626808 h 1626808"/>
                <a:gd name="connsiteX3" fmla="*/ 0 w 11504295"/>
                <a:gd name="connsiteY3" fmla="*/ 1626808 h 1626808"/>
                <a:gd name="connsiteX4" fmla="*/ 0 w 11504295"/>
                <a:gd name="connsiteY4" fmla="*/ 0 h 1626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4295" h="1626808">
                  <a:moveTo>
                    <a:pt x="0" y="0"/>
                  </a:moveTo>
                  <a:lnTo>
                    <a:pt x="11504295" y="0"/>
                  </a:lnTo>
                  <a:lnTo>
                    <a:pt x="10155555" y="1626808"/>
                  </a:lnTo>
                  <a:lnTo>
                    <a:pt x="0" y="1626808"/>
                  </a:lnTo>
                  <a:lnTo>
                    <a:pt x="0" y="0"/>
                  </a:lnTo>
                  <a:close/>
                </a:path>
              </a:pathLst>
            </a:custGeom>
            <a:solidFill>
              <a:srgbClr val="182953">
                <a:alpha val="7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alpha val="75000"/>
                  </a:schemeClr>
                </a:solidFill>
              </a:endParaRPr>
            </a:p>
          </p:txBody>
        </p:sp>
        <p:sp>
          <p:nvSpPr>
            <p:cNvPr id="13" name="Rectangle 10">
              <a:extLst>
                <a:ext uri="{FF2B5EF4-FFF2-40B4-BE49-F238E27FC236}">
                  <a16:creationId xmlns:a16="http://schemas.microsoft.com/office/drawing/2014/main" id="{5EF3B0CC-36F6-F443-D639-650F606F8D18}"/>
                </a:ext>
              </a:extLst>
            </p:cNvPr>
            <p:cNvSpPr/>
            <p:nvPr/>
          </p:nvSpPr>
          <p:spPr>
            <a:xfrm>
              <a:off x="9942750" y="-60960"/>
              <a:ext cx="1935480" cy="1539240"/>
            </a:xfrm>
            <a:custGeom>
              <a:avLst/>
              <a:gdLst>
                <a:gd name="connsiteX0" fmla="*/ 0 w 594360"/>
                <a:gd name="connsiteY0" fmla="*/ 0 h 1470660"/>
                <a:gd name="connsiteX1" fmla="*/ 594360 w 594360"/>
                <a:gd name="connsiteY1" fmla="*/ 0 h 1470660"/>
                <a:gd name="connsiteX2" fmla="*/ 594360 w 594360"/>
                <a:gd name="connsiteY2" fmla="*/ 1470660 h 1470660"/>
                <a:gd name="connsiteX3" fmla="*/ 0 w 594360"/>
                <a:gd name="connsiteY3" fmla="*/ 1470660 h 1470660"/>
                <a:gd name="connsiteX4" fmla="*/ 0 w 594360"/>
                <a:gd name="connsiteY4" fmla="*/ 0 h 1470660"/>
                <a:gd name="connsiteX0" fmla="*/ 0 w 1973580"/>
                <a:gd name="connsiteY0" fmla="*/ 60960 h 1531620"/>
                <a:gd name="connsiteX1" fmla="*/ 1973580 w 1973580"/>
                <a:gd name="connsiteY1" fmla="*/ 0 h 1531620"/>
                <a:gd name="connsiteX2" fmla="*/ 594360 w 1973580"/>
                <a:gd name="connsiteY2" fmla="*/ 1531620 h 1531620"/>
                <a:gd name="connsiteX3" fmla="*/ 0 w 1973580"/>
                <a:gd name="connsiteY3" fmla="*/ 1531620 h 1531620"/>
                <a:gd name="connsiteX4" fmla="*/ 0 w 1973580"/>
                <a:gd name="connsiteY4" fmla="*/ 60960 h 1531620"/>
                <a:gd name="connsiteX0" fmla="*/ 0 w 1973580"/>
                <a:gd name="connsiteY0" fmla="*/ 60960 h 1531620"/>
                <a:gd name="connsiteX1" fmla="*/ 1973580 w 1973580"/>
                <a:gd name="connsiteY1" fmla="*/ 0 h 1531620"/>
                <a:gd name="connsiteX2" fmla="*/ 716280 w 1973580"/>
                <a:gd name="connsiteY2" fmla="*/ 1531620 h 1531620"/>
                <a:gd name="connsiteX3" fmla="*/ 0 w 1973580"/>
                <a:gd name="connsiteY3" fmla="*/ 1531620 h 1531620"/>
                <a:gd name="connsiteX4" fmla="*/ 0 w 1973580"/>
                <a:gd name="connsiteY4" fmla="*/ 60960 h 1531620"/>
                <a:gd name="connsiteX0" fmla="*/ 0 w 1973580"/>
                <a:gd name="connsiteY0" fmla="*/ 60960 h 1531620"/>
                <a:gd name="connsiteX1" fmla="*/ 1973580 w 1973580"/>
                <a:gd name="connsiteY1" fmla="*/ 0 h 1531620"/>
                <a:gd name="connsiteX2" fmla="*/ 716280 w 1973580"/>
                <a:gd name="connsiteY2" fmla="*/ 1531620 h 1531620"/>
                <a:gd name="connsiteX3" fmla="*/ 640080 w 1973580"/>
                <a:gd name="connsiteY3" fmla="*/ 1013460 h 1531620"/>
                <a:gd name="connsiteX4" fmla="*/ 0 w 1973580"/>
                <a:gd name="connsiteY4" fmla="*/ 60960 h 1531620"/>
                <a:gd name="connsiteX0" fmla="*/ 0 w 1973580"/>
                <a:gd name="connsiteY0" fmla="*/ 60960 h 1539240"/>
                <a:gd name="connsiteX1" fmla="*/ 1973580 w 1973580"/>
                <a:gd name="connsiteY1" fmla="*/ 0 h 1539240"/>
                <a:gd name="connsiteX2" fmla="*/ 716280 w 1973580"/>
                <a:gd name="connsiteY2" fmla="*/ 1531620 h 1539240"/>
                <a:gd name="connsiteX3" fmla="*/ 38100 w 1973580"/>
                <a:gd name="connsiteY3" fmla="*/ 1539240 h 1539240"/>
                <a:gd name="connsiteX4" fmla="*/ 0 w 1973580"/>
                <a:gd name="connsiteY4" fmla="*/ 60960 h 1539240"/>
                <a:gd name="connsiteX0" fmla="*/ 1120140 w 1935480"/>
                <a:gd name="connsiteY0" fmla="*/ 502920 h 1539240"/>
                <a:gd name="connsiteX1" fmla="*/ 1935480 w 1935480"/>
                <a:gd name="connsiteY1" fmla="*/ 0 h 1539240"/>
                <a:gd name="connsiteX2" fmla="*/ 678180 w 1935480"/>
                <a:gd name="connsiteY2" fmla="*/ 1531620 h 1539240"/>
                <a:gd name="connsiteX3" fmla="*/ 0 w 1935480"/>
                <a:gd name="connsiteY3" fmla="*/ 1539240 h 1539240"/>
                <a:gd name="connsiteX4" fmla="*/ 1120140 w 1935480"/>
                <a:gd name="connsiteY4" fmla="*/ 502920 h 1539240"/>
                <a:gd name="connsiteX0" fmla="*/ 1257300 w 1935480"/>
                <a:gd name="connsiteY0" fmla="*/ 15240 h 1539240"/>
                <a:gd name="connsiteX1" fmla="*/ 1935480 w 1935480"/>
                <a:gd name="connsiteY1" fmla="*/ 0 h 1539240"/>
                <a:gd name="connsiteX2" fmla="*/ 678180 w 1935480"/>
                <a:gd name="connsiteY2" fmla="*/ 1531620 h 1539240"/>
                <a:gd name="connsiteX3" fmla="*/ 0 w 1935480"/>
                <a:gd name="connsiteY3" fmla="*/ 1539240 h 1539240"/>
                <a:gd name="connsiteX4" fmla="*/ 1257300 w 1935480"/>
                <a:gd name="connsiteY4" fmla="*/ 15240 h 1539240"/>
                <a:gd name="connsiteX0" fmla="*/ 1203960 w 1935480"/>
                <a:gd name="connsiteY0" fmla="*/ 0 h 1539240"/>
                <a:gd name="connsiteX1" fmla="*/ 1935480 w 1935480"/>
                <a:gd name="connsiteY1" fmla="*/ 0 h 1539240"/>
                <a:gd name="connsiteX2" fmla="*/ 678180 w 1935480"/>
                <a:gd name="connsiteY2" fmla="*/ 1531620 h 1539240"/>
                <a:gd name="connsiteX3" fmla="*/ 0 w 1935480"/>
                <a:gd name="connsiteY3" fmla="*/ 1539240 h 1539240"/>
                <a:gd name="connsiteX4" fmla="*/ 1203960 w 1935480"/>
                <a:gd name="connsiteY4" fmla="*/ 0 h 1539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5480" h="1539240">
                  <a:moveTo>
                    <a:pt x="1203960" y="0"/>
                  </a:moveTo>
                  <a:lnTo>
                    <a:pt x="1935480" y="0"/>
                  </a:lnTo>
                  <a:lnTo>
                    <a:pt x="678180" y="1531620"/>
                  </a:lnTo>
                  <a:lnTo>
                    <a:pt x="0" y="1539240"/>
                  </a:lnTo>
                  <a:lnTo>
                    <a:pt x="1203960" y="0"/>
                  </a:lnTo>
                  <a:close/>
                </a:path>
              </a:pathLst>
            </a:custGeom>
            <a:solidFill>
              <a:srgbClr val="1829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lt1">
                    <a:alpha val="75000"/>
                  </a:schemeClr>
                </a:solidFill>
              </a:endParaRPr>
            </a:p>
          </p:txBody>
        </p:sp>
        <p:sp>
          <p:nvSpPr>
            <p:cNvPr id="14" name="Rectangle 10">
              <a:extLst>
                <a:ext uri="{FF2B5EF4-FFF2-40B4-BE49-F238E27FC236}">
                  <a16:creationId xmlns:a16="http://schemas.microsoft.com/office/drawing/2014/main" id="{72D976FE-9CCB-7148-A0B3-A9BB7D4135EF}"/>
                </a:ext>
              </a:extLst>
            </p:cNvPr>
            <p:cNvSpPr/>
            <p:nvPr/>
          </p:nvSpPr>
          <p:spPr>
            <a:xfrm>
              <a:off x="10997160" y="-138922"/>
              <a:ext cx="1217700" cy="1476000"/>
            </a:xfrm>
            <a:custGeom>
              <a:avLst/>
              <a:gdLst>
                <a:gd name="connsiteX0" fmla="*/ 0 w 594360"/>
                <a:gd name="connsiteY0" fmla="*/ 0 h 1470660"/>
                <a:gd name="connsiteX1" fmla="*/ 594360 w 594360"/>
                <a:gd name="connsiteY1" fmla="*/ 0 h 1470660"/>
                <a:gd name="connsiteX2" fmla="*/ 594360 w 594360"/>
                <a:gd name="connsiteY2" fmla="*/ 1470660 h 1470660"/>
                <a:gd name="connsiteX3" fmla="*/ 0 w 594360"/>
                <a:gd name="connsiteY3" fmla="*/ 1470660 h 1470660"/>
                <a:gd name="connsiteX4" fmla="*/ 0 w 594360"/>
                <a:gd name="connsiteY4" fmla="*/ 0 h 1470660"/>
                <a:gd name="connsiteX0" fmla="*/ 0 w 1973580"/>
                <a:gd name="connsiteY0" fmla="*/ 60960 h 1531620"/>
                <a:gd name="connsiteX1" fmla="*/ 1973580 w 1973580"/>
                <a:gd name="connsiteY1" fmla="*/ 0 h 1531620"/>
                <a:gd name="connsiteX2" fmla="*/ 594360 w 1973580"/>
                <a:gd name="connsiteY2" fmla="*/ 1531620 h 1531620"/>
                <a:gd name="connsiteX3" fmla="*/ 0 w 1973580"/>
                <a:gd name="connsiteY3" fmla="*/ 1531620 h 1531620"/>
                <a:gd name="connsiteX4" fmla="*/ 0 w 1973580"/>
                <a:gd name="connsiteY4" fmla="*/ 60960 h 1531620"/>
                <a:gd name="connsiteX0" fmla="*/ 0 w 1973580"/>
                <a:gd name="connsiteY0" fmla="*/ 60960 h 1531620"/>
                <a:gd name="connsiteX1" fmla="*/ 1973580 w 1973580"/>
                <a:gd name="connsiteY1" fmla="*/ 0 h 1531620"/>
                <a:gd name="connsiteX2" fmla="*/ 716280 w 1973580"/>
                <a:gd name="connsiteY2" fmla="*/ 1531620 h 1531620"/>
                <a:gd name="connsiteX3" fmla="*/ 0 w 1973580"/>
                <a:gd name="connsiteY3" fmla="*/ 1531620 h 1531620"/>
                <a:gd name="connsiteX4" fmla="*/ 0 w 1973580"/>
                <a:gd name="connsiteY4" fmla="*/ 60960 h 1531620"/>
                <a:gd name="connsiteX0" fmla="*/ 0 w 1973580"/>
                <a:gd name="connsiteY0" fmla="*/ 60960 h 1531620"/>
                <a:gd name="connsiteX1" fmla="*/ 1973580 w 1973580"/>
                <a:gd name="connsiteY1" fmla="*/ 0 h 1531620"/>
                <a:gd name="connsiteX2" fmla="*/ 716280 w 1973580"/>
                <a:gd name="connsiteY2" fmla="*/ 1531620 h 1531620"/>
                <a:gd name="connsiteX3" fmla="*/ 640080 w 1973580"/>
                <a:gd name="connsiteY3" fmla="*/ 1013460 h 1531620"/>
                <a:gd name="connsiteX4" fmla="*/ 0 w 1973580"/>
                <a:gd name="connsiteY4" fmla="*/ 60960 h 1531620"/>
                <a:gd name="connsiteX0" fmla="*/ 0 w 1973580"/>
                <a:gd name="connsiteY0" fmla="*/ 60960 h 1539240"/>
                <a:gd name="connsiteX1" fmla="*/ 1973580 w 1973580"/>
                <a:gd name="connsiteY1" fmla="*/ 0 h 1539240"/>
                <a:gd name="connsiteX2" fmla="*/ 716280 w 1973580"/>
                <a:gd name="connsiteY2" fmla="*/ 1531620 h 1539240"/>
                <a:gd name="connsiteX3" fmla="*/ 38100 w 1973580"/>
                <a:gd name="connsiteY3" fmla="*/ 1539240 h 1539240"/>
                <a:gd name="connsiteX4" fmla="*/ 0 w 1973580"/>
                <a:gd name="connsiteY4" fmla="*/ 60960 h 1539240"/>
                <a:gd name="connsiteX0" fmla="*/ 1120140 w 1935480"/>
                <a:gd name="connsiteY0" fmla="*/ 502920 h 1539240"/>
                <a:gd name="connsiteX1" fmla="*/ 1935480 w 1935480"/>
                <a:gd name="connsiteY1" fmla="*/ 0 h 1539240"/>
                <a:gd name="connsiteX2" fmla="*/ 678180 w 1935480"/>
                <a:gd name="connsiteY2" fmla="*/ 1531620 h 1539240"/>
                <a:gd name="connsiteX3" fmla="*/ 0 w 1935480"/>
                <a:gd name="connsiteY3" fmla="*/ 1539240 h 1539240"/>
                <a:gd name="connsiteX4" fmla="*/ 1120140 w 1935480"/>
                <a:gd name="connsiteY4" fmla="*/ 502920 h 1539240"/>
                <a:gd name="connsiteX0" fmla="*/ 1257300 w 1935480"/>
                <a:gd name="connsiteY0" fmla="*/ 15240 h 1539240"/>
                <a:gd name="connsiteX1" fmla="*/ 1935480 w 1935480"/>
                <a:gd name="connsiteY1" fmla="*/ 0 h 1539240"/>
                <a:gd name="connsiteX2" fmla="*/ 678180 w 1935480"/>
                <a:gd name="connsiteY2" fmla="*/ 1531620 h 1539240"/>
                <a:gd name="connsiteX3" fmla="*/ 0 w 1935480"/>
                <a:gd name="connsiteY3" fmla="*/ 1539240 h 1539240"/>
                <a:gd name="connsiteX4" fmla="*/ 1257300 w 1935480"/>
                <a:gd name="connsiteY4" fmla="*/ 15240 h 1539240"/>
                <a:gd name="connsiteX0" fmla="*/ 1257300 w 1257300"/>
                <a:gd name="connsiteY0" fmla="*/ 0 h 1524000"/>
                <a:gd name="connsiteX1" fmla="*/ 1243113 w 1257300"/>
                <a:gd name="connsiteY1" fmla="*/ 826615 h 1524000"/>
                <a:gd name="connsiteX2" fmla="*/ 678180 w 1257300"/>
                <a:gd name="connsiteY2" fmla="*/ 1516380 h 1524000"/>
                <a:gd name="connsiteX3" fmla="*/ 0 w 1257300"/>
                <a:gd name="connsiteY3" fmla="*/ 1524000 h 1524000"/>
                <a:gd name="connsiteX4" fmla="*/ 1257300 w 1257300"/>
                <a:gd name="connsiteY4" fmla="*/ 0 h 152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7300" h="1524000">
                  <a:moveTo>
                    <a:pt x="1257300" y="0"/>
                  </a:moveTo>
                  <a:lnTo>
                    <a:pt x="1243113" y="826615"/>
                  </a:lnTo>
                  <a:lnTo>
                    <a:pt x="678180" y="1516380"/>
                  </a:lnTo>
                  <a:lnTo>
                    <a:pt x="0" y="1524000"/>
                  </a:lnTo>
                  <a:lnTo>
                    <a:pt x="1257300" y="0"/>
                  </a:lnTo>
                  <a:close/>
                </a:path>
              </a:pathLst>
            </a:custGeom>
            <a:solidFill>
              <a:srgbClr val="1C82C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alpha val="75000"/>
                  </a:schemeClr>
                </a:solidFill>
              </a:endParaRPr>
            </a:p>
          </p:txBody>
        </p:sp>
      </p:grpSp>
      <p:sp>
        <p:nvSpPr>
          <p:cNvPr id="2" name="Title 1">
            <a:extLst>
              <a:ext uri="{FF2B5EF4-FFF2-40B4-BE49-F238E27FC236}">
                <a16:creationId xmlns:a16="http://schemas.microsoft.com/office/drawing/2014/main" id="{74BEBFA4-733A-732F-ADD5-C35D603B4080}"/>
              </a:ext>
            </a:extLst>
          </p:cNvPr>
          <p:cNvSpPr txBox="1">
            <a:spLocks/>
          </p:cNvSpPr>
          <p:nvPr/>
        </p:nvSpPr>
        <p:spPr>
          <a:xfrm>
            <a:off x="612559" y="531912"/>
            <a:ext cx="11731979" cy="50837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n w="19050">
                  <a:solidFill>
                    <a:schemeClr val="bg1"/>
                  </a:solidFill>
                </a:ln>
                <a:noFill/>
                <a:latin typeface="Poppins" pitchFamily="2" charset="77"/>
                <a:ea typeface="Aptos" panose="020B0004020202020204" pitchFamily="34" charset="0"/>
                <a:cs typeface="Poppins" pitchFamily="2" charset="77"/>
              </a:rPr>
              <a:t>WHO ELSE PAYS MORE </a:t>
            </a:r>
            <a:r>
              <a:rPr lang="en-US" sz="3600" b="1" dirty="0">
                <a:solidFill>
                  <a:schemeClr val="bg1"/>
                </a:solidFill>
                <a:latin typeface="Poppins" pitchFamily="2" charset="77"/>
                <a:cs typeface="Poppins" pitchFamily="2" charset="77"/>
              </a:rPr>
              <a:t>UNDER A TAX SHIFT</a:t>
            </a:r>
          </a:p>
        </p:txBody>
      </p:sp>
      <p:sp>
        <p:nvSpPr>
          <p:cNvPr id="17" name="TextBox 16">
            <a:extLst>
              <a:ext uri="{FF2B5EF4-FFF2-40B4-BE49-F238E27FC236}">
                <a16:creationId xmlns:a16="http://schemas.microsoft.com/office/drawing/2014/main" id="{A7C3571A-D370-E97E-23BA-0E7C66B93B0E}"/>
              </a:ext>
            </a:extLst>
          </p:cNvPr>
          <p:cNvSpPr txBox="1"/>
          <p:nvPr/>
        </p:nvSpPr>
        <p:spPr>
          <a:xfrm>
            <a:off x="970279" y="2797626"/>
            <a:ext cx="2402359" cy="1991956"/>
          </a:xfrm>
          <a:prstGeom prst="rect">
            <a:avLst/>
          </a:prstGeom>
          <a:noFill/>
        </p:spPr>
        <p:txBody>
          <a:bodyPr wrap="square">
            <a:spAutoFit/>
          </a:bodyPr>
          <a:lstStyle/>
          <a:p>
            <a:pPr marL="0" indent="0" algn="ctr">
              <a:lnSpc>
                <a:spcPct val="115000"/>
              </a:lnSpc>
              <a:spcBef>
                <a:spcPts val="0"/>
              </a:spcBef>
              <a:spcAft>
                <a:spcPts val="800"/>
              </a:spcAft>
              <a:buClr>
                <a:srgbClr val="003958"/>
              </a:buClr>
              <a:buNone/>
            </a:pPr>
            <a:r>
              <a:rPr lang="en-US" b="1" kern="100" dirty="0">
                <a:solidFill>
                  <a:schemeClr val="bg1"/>
                </a:solidFill>
                <a:effectLst/>
                <a:latin typeface="Poppins" panose="00000500000000000000" pitchFamily="2" charset="0"/>
                <a:ea typeface="Aptos" panose="020B0004020202020204" pitchFamily="34" charset="0"/>
                <a:cs typeface="Poppins" panose="00000500000000000000" pitchFamily="2" charset="0"/>
              </a:rPr>
              <a:t> </a:t>
            </a:r>
            <a:br>
              <a:rPr lang="en-US" b="1" kern="100" dirty="0">
                <a:solidFill>
                  <a:schemeClr val="bg1"/>
                </a:solidFill>
                <a:effectLst/>
                <a:latin typeface="Poppins" panose="00000500000000000000" pitchFamily="2" charset="0"/>
                <a:ea typeface="Aptos" panose="020B0004020202020204" pitchFamily="34" charset="0"/>
                <a:cs typeface="Poppins" panose="00000500000000000000" pitchFamily="2" charset="0"/>
              </a:rPr>
            </a:br>
            <a:r>
              <a:rPr lang="en-US" b="1" kern="100" dirty="0">
                <a:solidFill>
                  <a:schemeClr val="bg1"/>
                </a:solidFill>
                <a:effectLst/>
                <a:latin typeface="Poppins" panose="00000500000000000000" pitchFamily="2" charset="0"/>
                <a:ea typeface="Aptos" panose="020B0004020202020204" pitchFamily="34" charset="0"/>
                <a:cs typeface="Poppins" panose="00000500000000000000" pitchFamily="2" charset="0"/>
              </a:rPr>
              <a:t>Local businesses</a:t>
            </a:r>
            <a:r>
              <a:rPr lang="en-US" sz="2000" b="1" kern="100" dirty="0">
                <a:solidFill>
                  <a:schemeClr val="bg1"/>
                </a:solidFill>
                <a:effectLst/>
                <a:latin typeface="Poppins" panose="00000500000000000000" pitchFamily="2" charset="0"/>
                <a:ea typeface="Aptos" panose="020B0004020202020204" pitchFamily="34" charset="0"/>
                <a:cs typeface="Poppins" panose="00000500000000000000" pitchFamily="2" charset="0"/>
              </a:rPr>
              <a:t>: </a:t>
            </a:r>
            <a:br>
              <a:rPr lang="en-US" b="1" kern="100" dirty="0">
                <a:solidFill>
                  <a:schemeClr val="bg1"/>
                </a:solidFill>
                <a:effectLst/>
                <a:latin typeface="Poppins" panose="00000500000000000000" pitchFamily="2" charset="0"/>
                <a:ea typeface="Aptos" panose="020B0004020202020204" pitchFamily="34" charset="0"/>
                <a:cs typeface="Poppins" panose="00000500000000000000" pitchFamily="2" charset="0"/>
              </a:rPr>
            </a:br>
            <a:r>
              <a:rPr lang="en-US" sz="1400" kern="100" dirty="0">
                <a:solidFill>
                  <a:schemeClr val="bg1"/>
                </a:solidFill>
                <a:effectLst/>
                <a:latin typeface="Poppins" panose="00000500000000000000" pitchFamily="2" charset="0"/>
                <a:ea typeface="Aptos" panose="020B0004020202020204" pitchFamily="34" charset="0"/>
                <a:cs typeface="Poppins" panose="00000500000000000000" pitchFamily="2" charset="0"/>
              </a:rPr>
              <a:t>Higher non-homestead property taxes, rent, </a:t>
            </a:r>
            <a:br>
              <a:rPr lang="en-US" sz="1400" kern="100" dirty="0">
                <a:solidFill>
                  <a:schemeClr val="bg1"/>
                </a:solidFill>
                <a:effectLst/>
                <a:latin typeface="Poppins" panose="00000500000000000000" pitchFamily="2" charset="0"/>
                <a:ea typeface="Aptos" panose="020B0004020202020204" pitchFamily="34" charset="0"/>
                <a:cs typeface="Poppins" panose="00000500000000000000" pitchFamily="2" charset="0"/>
              </a:rPr>
            </a:br>
            <a:r>
              <a:rPr lang="en-US" sz="1400" kern="100" dirty="0">
                <a:solidFill>
                  <a:schemeClr val="bg1"/>
                </a:solidFill>
                <a:effectLst/>
                <a:latin typeface="Poppins" panose="00000500000000000000" pitchFamily="2" charset="0"/>
                <a:ea typeface="Aptos" panose="020B0004020202020204" pitchFamily="34" charset="0"/>
                <a:cs typeface="Poppins" panose="00000500000000000000" pitchFamily="2" charset="0"/>
              </a:rPr>
              <a:t>and local fees </a:t>
            </a:r>
            <a:r>
              <a:rPr lang="en-US" sz="1400" b="1" kern="100" dirty="0">
                <a:solidFill>
                  <a:schemeClr val="bg1"/>
                </a:solidFill>
                <a:effectLst/>
                <a:latin typeface="Poppins" panose="00000500000000000000" pitchFamily="2" charset="0"/>
                <a:ea typeface="Aptos" panose="020B0004020202020204" pitchFamily="34" charset="0"/>
                <a:cs typeface="Poppins" panose="00000500000000000000" pitchFamily="2" charset="0"/>
              </a:rPr>
              <a:t>→</a:t>
            </a:r>
            <a:r>
              <a:rPr lang="en-US" sz="1400" kern="100" dirty="0">
                <a:solidFill>
                  <a:schemeClr val="bg1"/>
                </a:solidFill>
                <a:effectLst/>
                <a:latin typeface="Poppins" panose="00000500000000000000" pitchFamily="2" charset="0"/>
                <a:ea typeface="Aptos" panose="020B0004020202020204" pitchFamily="34" charset="0"/>
                <a:cs typeface="Poppins" panose="00000500000000000000" pitchFamily="2" charset="0"/>
              </a:rPr>
              <a:t> passed on to customers as higher prices</a:t>
            </a:r>
            <a:endParaRPr lang="en-US" sz="1800" kern="100" dirty="0">
              <a:solidFill>
                <a:schemeClr val="bg1"/>
              </a:solidFill>
              <a:effectLst/>
              <a:latin typeface="Poppins" panose="00000500000000000000" pitchFamily="2" charset="0"/>
              <a:ea typeface="Aptos" panose="020B0004020202020204" pitchFamily="34" charset="0"/>
              <a:cs typeface="Poppins" panose="00000500000000000000" pitchFamily="2" charset="0"/>
            </a:endParaRPr>
          </a:p>
        </p:txBody>
      </p:sp>
      <p:sp>
        <p:nvSpPr>
          <p:cNvPr id="21" name="TextBox 20">
            <a:extLst>
              <a:ext uri="{FF2B5EF4-FFF2-40B4-BE49-F238E27FC236}">
                <a16:creationId xmlns:a16="http://schemas.microsoft.com/office/drawing/2014/main" id="{24104A76-48F8-DD77-795C-A256BBAA3C01}"/>
              </a:ext>
            </a:extLst>
          </p:cNvPr>
          <p:cNvSpPr txBox="1"/>
          <p:nvPr/>
        </p:nvSpPr>
        <p:spPr>
          <a:xfrm>
            <a:off x="6577782" y="3129747"/>
            <a:ext cx="1691441" cy="1638013"/>
          </a:xfrm>
          <a:prstGeom prst="rect">
            <a:avLst/>
          </a:prstGeom>
          <a:noFill/>
        </p:spPr>
        <p:txBody>
          <a:bodyPr wrap="square">
            <a:spAutoFit/>
          </a:bodyPr>
          <a:lstStyle/>
          <a:p>
            <a:pPr marL="0" indent="0" algn="ctr">
              <a:lnSpc>
                <a:spcPct val="115000"/>
              </a:lnSpc>
              <a:spcBef>
                <a:spcPts val="0"/>
              </a:spcBef>
              <a:spcAft>
                <a:spcPts val="800"/>
              </a:spcAft>
              <a:buClr>
                <a:srgbClr val="003958"/>
              </a:buClr>
              <a:buNone/>
            </a:pPr>
            <a:r>
              <a:rPr lang="en-US" b="1" kern="100" dirty="0">
                <a:solidFill>
                  <a:schemeClr val="bg1"/>
                </a:solidFill>
                <a:effectLst/>
                <a:latin typeface="Poppins" panose="00000500000000000000" pitchFamily="2" charset="0"/>
                <a:ea typeface="Aptos" panose="020B0004020202020204" pitchFamily="34" charset="0"/>
                <a:cs typeface="Poppins" panose="00000500000000000000" pitchFamily="2" charset="0"/>
              </a:rPr>
              <a:t>Renters: </a:t>
            </a:r>
            <a:br>
              <a:rPr lang="en-US" sz="1800" b="1" kern="100" dirty="0">
                <a:solidFill>
                  <a:schemeClr val="bg1"/>
                </a:solidFill>
                <a:effectLst/>
                <a:latin typeface="Poppins" panose="00000500000000000000" pitchFamily="2" charset="0"/>
                <a:ea typeface="Aptos" panose="020B0004020202020204" pitchFamily="34" charset="0"/>
                <a:cs typeface="Poppins" panose="00000500000000000000" pitchFamily="2" charset="0"/>
              </a:rPr>
            </a:br>
            <a:r>
              <a:rPr lang="en-US" sz="1400" kern="100" dirty="0">
                <a:solidFill>
                  <a:schemeClr val="bg1"/>
                </a:solidFill>
                <a:effectLst/>
                <a:latin typeface="Poppins" panose="00000500000000000000" pitchFamily="2" charset="0"/>
                <a:ea typeface="Aptos" panose="020B0004020202020204" pitchFamily="34" charset="0"/>
                <a:cs typeface="Poppins" panose="00000500000000000000" pitchFamily="2" charset="0"/>
              </a:rPr>
              <a:t>No homestead benefit, but landlords' taxes go up </a:t>
            </a:r>
            <a:r>
              <a:rPr lang="en-US" sz="1400" b="1" kern="100" dirty="0">
                <a:solidFill>
                  <a:schemeClr val="bg1"/>
                </a:solidFill>
                <a:effectLst/>
                <a:latin typeface="Poppins" panose="00000500000000000000" pitchFamily="2" charset="0"/>
                <a:ea typeface="Aptos" panose="020B0004020202020204" pitchFamily="34" charset="0"/>
                <a:cs typeface="Poppins" panose="00000500000000000000" pitchFamily="2" charset="0"/>
              </a:rPr>
              <a:t>→</a:t>
            </a:r>
            <a:r>
              <a:rPr lang="en-US" sz="1400" kern="100" dirty="0">
                <a:solidFill>
                  <a:schemeClr val="bg1"/>
                </a:solidFill>
                <a:effectLst/>
                <a:latin typeface="Poppins" panose="00000500000000000000" pitchFamily="2" charset="0"/>
                <a:ea typeface="Aptos" panose="020B0004020202020204" pitchFamily="34" charset="0"/>
                <a:cs typeface="Poppins" panose="00000500000000000000" pitchFamily="2" charset="0"/>
              </a:rPr>
              <a:t> rent goes up</a:t>
            </a:r>
            <a:endParaRPr lang="en-US" sz="1800" kern="100" dirty="0">
              <a:solidFill>
                <a:schemeClr val="bg1"/>
              </a:solidFill>
              <a:effectLst/>
              <a:latin typeface="Poppins" panose="00000500000000000000" pitchFamily="2" charset="0"/>
              <a:ea typeface="Aptos" panose="020B0004020202020204" pitchFamily="34" charset="0"/>
              <a:cs typeface="Poppins" panose="00000500000000000000" pitchFamily="2" charset="0"/>
            </a:endParaRPr>
          </a:p>
        </p:txBody>
      </p:sp>
      <p:sp>
        <p:nvSpPr>
          <p:cNvPr id="25" name="Rectangle 24">
            <a:extLst>
              <a:ext uri="{FF2B5EF4-FFF2-40B4-BE49-F238E27FC236}">
                <a16:creationId xmlns:a16="http://schemas.microsoft.com/office/drawing/2014/main" id="{53630572-D9AC-3C09-7EB0-DAA666CDF664}"/>
              </a:ext>
            </a:extLst>
          </p:cNvPr>
          <p:cNvSpPr/>
          <p:nvPr/>
        </p:nvSpPr>
        <p:spPr>
          <a:xfrm>
            <a:off x="3566477" y="2234405"/>
            <a:ext cx="2457450" cy="2877281"/>
          </a:xfrm>
          <a:prstGeom prst="rect">
            <a:avLst/>
          </a:prstGeom>
          <a:solidFill>
            <a:srgbClr val="A80000">
              <a:alpha val="7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4C55657F-1D32-D789-DE1D-292760DE6537}"/>
              </a:ext>
            </a:extLst>
          </p:cNvPr>
          <p:cNvSpPr/>
          <p:nvPr/>
        </p:nvSpPr>
        <p:spPr>
          <a:xfrm>
            <a:off x="8822055" y="2236752"/>
            <a:ext cx="2457450" cy="2877281"/>
          </a:xfrm>
          <a:prstGeom prst="rect">
            <a:avLst/>
          </a:prstGeom>
          <a:solidFill>
            <a:srgbClr val="A80000">
              <a:alpha val="7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68BE43DD-85A5-8380-6670-4CF93D48634C}"/>
              </a:ext>
            </a:extLst>
          </p:cNvPr>
          <p:cNvSpPr txBox="1"/>
          <p:nvPr/>
        </p:nvSpPr>
        <p:spPr>
          <a:xfrm>
            <a:off x="3874091" y="3142052"/>
            <a:ext cx="1856183" cy="1142492"/>
          </a:xfrm>
          <a:prstGeom prst="rect">
            <a:avLst/>
          </a:prstGeom>
          <a:noFill/>
        </p:spPr>
        <p:txBody>
          <a:bodyPr wrap="square">
            <a:spAutoFit/>
          </a:bodyPr>
          <a:lstStyle/>
          <a:p>
            <a:pPr marL="0" indent="0" algn="ctr">
              <a:lnSpc>
                <a:spcPct val="115000"/>
              </a:lnSpc>
              <a:spcBef>
                <a:spcPts val="0"/>
              </a:spcBef>
              <a:spcAft>
                <a:spcPts val="800"/>
              </a:spcAft>
              <a:buClr>
                <a:srgbClr val="003958"/>
              </a:buClr>
              <a:buNone/>
            </a:pPr>
            <a:r>
              <a:rPr lang="en-US" b="1" kern="100" dirty="0">
                <a:solidFill>
                  <a:schemeClr val="bg1"/>
                </a:solidFill>
                <a:latin typeface="Poppins" panose="00000500000000000000" pitchFamily="2" charset="0"/>
                <a:ea typeface="Aptos" panose="020B0004020202020204" pitchFamily="34" charset="0"/>
                <a:cs typeface="Poppins" panose="00000500000000000000" pitchFamily="2" charset="0"/>
              </a:rPr>
              <a:t>Consumers: </a:t>
            </a:r>
            <a:br>
              <a:rPr lang="en-US" b="1" kern="100" dirty="0">
                <a:solidFill>
                  <a:schemeClr val="bg1"/>
                </a:solidFill>
                <a:latin typeface="Poppins" panose="00000500000000000000" pitchFamily="2" charset="0"/>
                <a:ea typeface="Aptos" panose="020B0004020202020204" pitchFamily="34" charset="0"/>
                <a:cs typeface="Poppins" panose="00000500000000000000" pitchFamily="2" charset="0"/>
              </a:rPr>
            </a:br>
            <a:r>
              <a:rPr lang="en-US" sz="1400" kern="100" dirty="0">
                <a:solidFill>
                  <a:schemeClr val="bg1"/>
                </a:solidFill>
                <a:latin typeface="Poppins" panose="00000500000000000000" pitchFamily="2" charset="0"/>
                <a:ea typeface="Aptos" panose="020B0004020202020204" pitchFamily="34" charset="0"/>
                <a:cs typeface="Poppins" panose="00000500000000000000" pitchFamily="2" charset="0"/>
              </a:rPr>
              <a:t>Costs passed along at the register</a:t>
            </a:r>
            <a:endParaRPr lang="en-US" sz="1800" kern="100" dirty="0">
              <a:solidFill>
                <a:schemeClr val="bg1"/>
              </a:solidFill>
              <a:latin typeface="Poppins" panose="00000500000000000000" pitchFamily="2" charset="0"/>
              <a:ea typeface="Aptos" panose="020B0004020202020204" pitchFamily="34" charset="0"/>
              <a:cs typeface="Poppins" panose="00000500000000000000" pitchFamily="2" charset="0"/>
            </a:endParaRPr>
          </a:p>
        </p:txBody>
      </p:sp>
      <p:sp>
        <p:nvSpPr>
          <p:cNvPr id="23" name="TextBox 22">
            <a:extLst>
              <a:ext uri="{FF2B5EF4-FFF2-40B4-BE49-F238E27FC236}">
                <a16:creationId xmlns:a16="http://schemas.microsoft.com/office/drawing/2014/main" id="{617F92B6-E139-E27F-337F-66E510A52258}"/>
              </a:ext>
            </a:extLst>
          </p:cNvPr>
          <p:cNvSpPr txBox="1"/>
          <p:nvPr/>
        </p:nvSpPr>
        <p:spPr>
          <a:xfrm>
            <a:off x="8987630" y="3196429"/>
            <a:ext cx="2126299" cy="569002"/>
          </a:xfrm>
          <a:prstGeom prst="rect">
            <a:avLst/>
          </a:prstGeom>
          <a:noFill/>
        </p:spPr>
        <p:txBody>
          <a:bodyPr wrap="square">
            <a:spAutoFit/>
          </a:bodyPr>
          <a:lstStyle/>
          <a:p>
            <a:pPr marL="0" indent="0" algn="ctr">
              <a:lnSpc>
                <a:spcPct val="85000"/>
              </a:lnSpc>
              <a:spcBef>
                <a:spcPts val="0"/>
              </a:spcBef>
              <a:spcAft>
                <a:spcPts val="800"/>
              </a:spcAft>
              <a:buClr>
                <a:srgbClr val="003958"/>
              </a:buClr>
              <a:buNone/>
            </a:pPr>
            <a:r>
              <a:rPr lang="en-US" b="1" kern="100" dirty="0">
                <a:solidFill>
                  <a:schemeClr val="bg1"/>
                </a:solidFill>
                <a:effectLst/>
                <a:latin typeface="Poppins" panose="00000500000000000000" pitchFamily="2" charset="0"/>
                <a:ea typeface="Aptos" panose="020B0004020202020204" pitchFamily="34" charset="0"/>
                <a:cs typeface="Poppins" panose="00000500000000000000" pitchFamily="2" charset="0"/>
              </a:rPr>
              <a:t>First-Time Homebuyers:</a:t>
            </a:r>
            <a:endParaRPr lang="en-US" sz="1800" kern="100" dirty="0">
              <a:solidFill>
                <a:schemeClr val="bg1"/>
              </a:solidFill>
              <a:effectLst/>
              <a:latin typeface="Poppins" panose="00000500000000000000" pitchFamily="2" charset="0"/>
              <a:ea typeface="Aptos" panose="020B0004020202020204" pitchFamily="34" charset="0"/>
              <a:cs typeface="Poppins" panose="00000500000000000000" pitchFamily="2" charset="0"/>
            </a:endParaRPr>
          </a:p>
        </p:txBody>
      </p:sp>
      <p:pic>
        <p:nvPicPr>
          <p:cNvPr id="31" name="Graphic 30">
            <a:extLst>
              <a:ext uri="{FF2B5EF4-FFF2-40B4-BE49-F238E27FC236}">
                <a16:creationId xmlns:a16="http://schemas.microsoft.com/office/drawing/2014/main" id="{BAA709F5-5E49-3329-0DF2-2B58AF1E65A3}"/>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921957" y="2599733"/>
            <a:ext cx="524063" cy="524063"/>
          </a:xfrm>
          <a:prstGeom prst="rect">
            <a:avLst/>
          </a:prstGeom>
        </p:spPr>
      </p:pic>
      <p:pic>
        <p:nvPicPr>
          <p:cNvPr id="33" name="Graphic 32">
            <a:extLst>
              <a:ext uri="{FF2B5EF4-FFF2-40B4-BE49-F238E27FC236}">
                <a16:creationId xmlns:a16="http://schemas.microsoft.com/office/drawing/2014/main" id="{C6C6CF53-7E1B-785E-74FE-5FE14373D9AB}"/>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118885" y="2544295"/>
            <a:ext cx="606932" cy="606932"/>
          </a:xfrm>
          <a:prstGeom prst="rect">
            <a:avLst/>
          </a:prstGeom>
        </p:spPr>
      </p:pic>
      <p:pic>
        <p:nvPicPr>
          <p:cNvPr id="34" name="Graphic 33">
            <a:extLst>
              <a:ext uri="{FF2B5EF4-FFF2-40B4-BE49-F238E27FC236}">
                <a16:creationId xmlns:a16="http://schemas.microsoft.com/office/drawing/2014/main" id="{1678FC9D-2CDA-6D7E-7A94-60299721D1F1}"/>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9762034" y="2540737"/>
            <a:ext cx="577490" cy="577490"/>
          </a:xfrm>
          <a:prstGeom prst="rect">
            <a:avLst/>
          </a:prstGeom>
        </p:spPr>
      </p:pic>
      <p:pic>
        <p:nvPicPr>
          <p:cNvPr id="38" name="Graphic 37">
            <a:extLst>
              <a:ext uri="{FF2B5EF4-FFF2-40B4-BE49-F238E27FC236}">
                <a16:creationId xmlns:a16="http://schemas.microsoft.com/office/drawing/2014/main" id="{A37A700E-2E05-1C0F-A8BD-61411F5B0AD1}"/>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4524151" y="2539634"/>
            <a:ext cx="618496" cy="635040"/>
          </a:xfrm>
          <a:prstGeom prst="rect">
            <a:avLst/>
          </a:prstGeom>
        </p:spPr>
      </p:pic>
      <p:sp>
        <p:nvSpPr>
          <p:cNvPr id="40" name="TextBox 39">
            <a:extLst>
              <a:ext uri="{FF2B5EF4-FFF2-40B4-BE49-F238E27FC236}">
                <a16:creationId xmlns:a16="http://schemas.microsoft.com/office/drawing/2014/main" id="{4419A99E-5564-AB0B-BE86-7D724E218FE6}"/>
              </a:ext>
            </a:extLst>
          </p:cNvPr>
          <p:cNvSpPr txBox="1"/>
          <p:nvPr/>
        </p:nvSpPr>
        <p:spPr>
          <a:xfrm>
            <a:off x="9210922" y="3711144"/>
            <a:ext cx="1679714" cy="1169551"/>
          </a:xfrm>
          <a:prstGeom prst="rect">
            <a:avLst/>
          </a:prstGeom>
          <a:noFill/>
        </p:spPr>
        <p:txBody>
          <a:bodyPr wrap="square">
            <a:spAutoFit/>
          </a:bodyPr>
          <a:lstStyle/>
          <a:p>
            <a:pPr algn="ctr"/>
            <a:r>
              <a:rPr lang="en-US" sz="1400" kern="100" dirty="0">
                <a:solidFill>
                  <a:schemeClr val="bg1"/>
                </a:solidFill>
                <a:effectLst/>
                <a:latin typeface="Poppins" panose="00000500000000000000" pitchFamily="2" charset="0"/>
                <a:ea typeface="Aptos" panose="020B0004020202020204" pitchFamily="34" charset="0"/>
                <a:cs typeface="Poppins" panose="00000500000000000000" pitchFamily="2" charset="0"/>
              </a:rPr>
              <a:t>Five-year residency requirement disqualifies many</a:t>
            </a:r>
            <a:endParaRPr lang="en-US" sz="1400" dirty="0"/>
          </a:p>
        </p:txBody>
      </p:sp>
      <p:sp>
        <p:nvSpPr>
          <p:cNvPr id="41" name="TextBox 40">
            <a:extLst>
              <a:ext uri="{FF2B5EF4-FFF2-40B4-BE49-F238E27FC236}">
                <a16:creationId xmlns:a16="http://schemas.microsoft.com/office/drawing/2014/main" id="{BB4F2626-D87B-8920-ED93-337023C6ACC6}"/>
              </a:ext>
            </a:extLst>
          </p:cNvPr>
          <p:cNvSpPr txBox="1"/>
          <p:nvPr/>
        </p:nvSpPr>
        <p:spPr>
          <a:xfrm>
            <a:off x="939328" y="5540597"/>
            <a:ext cx="10340178" cy="631968"/>
          </a:xfrm>
          <a:prstGeom prst="rect">
            <a:avLst/>
          </a:prstGeom>
          <a:noFill/>
        </p:spPr>
        <p:txBody>
          <a:bodyPr wrap="square">
            <a:spAutoFit/>
          </a:bodyPr>
          <a:lstStyle/>
          <a:p>
            <a:pPr marL="0" indent="0" algn="ctr">
              <a:lnSpc>
                <a:spcPct val="115000"/>
              </a:lnSpc>
              <a:spcBef>
                <a:spcPts val="0"/>
              </a:spcBef>
              <a:spcAft>
                <a:spcPts val="800"/>
              </a:spcAft>
              <a:buClr>
                <a:srgbClr val="003958"/>
              </a:buClr>
              <a:buNone/>
            </a:pPr>
            <a:r>
              <a:rPr lang="en-US" sz="3200" b="1" kern="100" dirty="0">
                <a:solidFill>
                  <a:srgbClr val="182953"/>
                </a:solidFill>
                <a:effectLst/>
                <a:latin typeface="Poppins" panose="00000500000000000000" pitchFamily="2" charset="0"/>
                <a:ea typeface="Aptos" panose="020B0004020202020204" pitchFamily="34" charset="0"/>
                <a:cs typeface="Poppins" panose="00000500000000000000" pitchFamily="2" charset="0"/>
              </a:rPr>
              <a:t>That’s not a tax </a:t>
            </a:r>
            <a:r>
              <a:rPr lang="en-US" sz="3200" b="1" kern="100" dirty="0">
                <a:solidFill>
                  <a:srgbClr val="A80000"/>
                </a:solidFill>
                <a:effectLst/>
                <a:latin typeface="Poppins" panose="00000500000000000000" pitchFamily="2" charset="0"/>
                <a:ea typeface="Aptos" panose="020B0004020202020204" pitchFamily="34" charset="0"/>
                <a:cs typeface="Poppins" panose="00000500000000000000" pitchFamily="2" charset="0"/>
              </a:rPr>
              <a:t>cut</a:t>
            </a:r>
            <a:r>
              <a:rPr lang="en-US" sz="3200" b="1" kern="100" dirty="0">
                <a:solidFill>
                  <a:srgbClr val="182953"/>
                </a:solidFill>
                <a:effectLst/>
                <a:latin typeface="Poppins" panose="00000500000000000000" pitchFamily="2" charset="0"/>
                <a:ea typeface="Aptos" panose="020B0004020202020204" pitchFamily="34" charset="0"/>
                <a:cs typeface="Poppins" panose="00000500000000000000" pitchFamily="2" charset="0"/>
              </a:rPr>
              <a:t>. That’s a tax </a:t>
            </a:r>
            <a:r>
              <a:rPr lang="en-US" sz="3200" b="1" kern="100" dirty="0">
                <a:solidFill>
                  <a:srgbClr val="A80000"/>
                </a:solidFill>
                <a:effectLst/>
                <a:latin typeface="Poppins" panose="00000500000000000000" pitchFamily="2" charset="0"/>
                <a:ea typeface="Aptos" panose="020B0004020202020204" pitchFamily="34" charset="0"/>
                <a:cs typeface="Poppins" panose="00000500000000000000" pitchFamily="2" charset="0"/>
              </a:rPr>
              <a:t>shift</a:t>
            </a:r>
            <a:r>
              <a:rPr lang="en-US" sz="3200" b="1" kern="100" dirty="0">
                <a:solidFill>
                  <a:srgbClr val="182953"/>
                </a:solidFill>
                <a:effectLst/>
                <a:latin typeface="Poppins" panose="00000500000000000000" pitchFamily="2" charset="0"/>
                <a:ea typeface="Aptos" panose="020B0004020202020204" pitchFamily="34" charset="0"/>
                <a:cs typeface="Poppins" panose="00000500000000000000" pitchFamily="2" charset="0"/>
              </a:rPr>
              <a:t>.</a:t>
            </a:r>
          </a:p>
        </p:txBody>
      </p:sp>
      <p:cxnSp>
        <p:nvCxnSpPr>
          <p:cNvPr id="3" name="Straight Connector 2">
            <a:extLst>
              <a:ext uri="{FF2B5EF4-FFF2-40B4-BE49-F238E27FC236}">
                <a16:creationId xmlns:a16="http://schemas.microsoft.com/office/drawing/2014/main" id="{D106560A-BF77-2563-2A6E-B0C524D1EC8B}"/>
              </a:ext>
            </a:extLst>
          </p:cNvPr>
          <p:cNvCxnSpPr>
            <a:cxnSpLocks/>
          </p:cNvCxnSpPr>
          <p:nvPr/>
        </p:nvCxnSpPr>
        <p:spPr>
          <a:xfrm>
            <a:off x="3033224" y="1116745"/>
            <a:ext cx="2688424" cy="0"/>
          </a:xfrm>
          <a:prstGeom prst="line">
            <a:avLst/>
          </a:prstGeom>
          <a:ln>
            <a:solidFill>
              <a:srgbClr val="F7BA38"/>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214747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72804BB-1942-1FEF-1F14-A5E5F2034C20}"/>
              </a:ext>
            </a:extLst>
          </p:cNvPr>
          <p:cNvPicPr>
            <a:picLocks noChangeAspect="1"/>
          </p:cNvPicPr>
          <p:nvPr/>
        </p:nvPicPr>
        <p:blipFill>
          <a:blip r:embed="rId3">
            <a:alphaModFix amt="13000"/>
          </a:blip>
          <a:srcRect t="15471" b="-6168"/>
          <a:stretch>
            <a:fillRect/>
          </a:stretch>
        </p:blipFill>
        <p:spPr>
          <a:xfrm>
            <a:off x="-10890" y="0"/>
            <a:ext cx="12192000" cy="7377220"/>
          </a:xfrm>
          <a:prstGeom prst="rect">
            <a:avLst/>
          </a:prstGeom>
          <a:noFill/>
          <a:ln w="47625">
            <a:noFill/>
          </a:ln>
        </p:spPr>
      </p:pic>
      <p:grpSp>
        <p:nvGrpSpPr>
          <p:cNvPr id="10" name="Group 9">
            <a:extLst>
              <a:ext uri="{FF2B5EF4-FFF2-40B4-BE49-F238E27FC236}">
                <a16:creationId xmlns:a16="http://schemas.microsoft.com/office/drawing/2014/main" id="{56AE214F-9067-2918-A49F-BF243BF6FDB5}"/>
              </a:ext>
            </a:extLst>
          </p:cNvPr>
          <p:cNvGrpSpPr/>
          <p:nvPr/>
        </p:nvGrpSpPr>
        <p:grpSpPr>
          <a:xfrm>
            <a:off x="0" y="-138922"/>
            <a:ext cx="12214860" cy="1765730"/>
            <a:chOff x="0" y="-138922"/>
            <a:chExt cx="12214860" cy="1765730"/>
          </a:xfrm>
        </p:grpSpPr>
        <p:sp>
          <p:nvSpPr>
            <p:cNvPr id="11" name="Rectangle 9">
              <a:extLst>
                <a:ext uri="{FF2B5EF4-FFF2-40B4-BE49-F238E27FC236}">
                  <a16:creationId xmlns:a16="http://schemas.microsoft.com/office/drawing/2014/main" id="{7902C6F3-7F6E-8359-6CCB-CDBEB536AFBB}"/>
                </a:ext>
              </a:extLst>
            </p:cNvPr>
            <p:cNvSpPr/>
            <p:nvPr/>
          </p:nvSpPr>
          <p:spPr>
            <a:xfrm>
              <a:off x="0" y="0"/>
              <a:ext cx="11504295" cy="1626808"/>
            </a:xfrm>
            <a:custGeom>
              <a:avLst/>
              <a:gdLst>
                <a:gd name="connsiteX0" fmla="*/ 0 w 9744075"/>
                <a:gd name="connsiteY0" fmla="*/ 0 h 1626808"/>
                <a:gd name="connsiteX1" fmla="*/ 9744075 w 9744075"/>
                <a:gd name="connsiteY1" fmla="*/ 0 h 1626808"/>
                <a:gd name="connsiteX2" fmla="*/ 9744075 w 9744075"/>
                <a:gd name="connsiteY2" fmla="*/ 1626808 h 1626808"/>
                <a:gd name="connsiteX3" fmla="*/ 0 w 9744075"/>
                <a:gd name="connsiteY3" fmla="*/ 1626808 h 1626808"/>
                <a:gd name="connsiteX4" fmla="*/ 0 w 9744075"/>
                <a:gd name="connsiteY4" fmla="*/ 0 h 1626808"/>
                <a:gd name="connsiteX0" fmla="*/ 0 w 11039475"/>
                <a:gd name="connsiteY0" fmla="*/ 0 h 1626808"/>
                <a:gd name="connsiteX1" fmla="*/ 11039475 w 11039475"/>
                <a:gd name="connsiteY1" fmla="*/ 0 h 1626808"/>
                <a:gd name="connsiteX2" fmla="*/ 9744075 w 11039475"/>
                <a:gd name="connsiteY2" fmla="*/ 1626808 h 1626808"/>
                <a:gd name="connsiteX3" fmla="*/ 0 w 11039475"/>
                <a:gd name="connsiteY3" fmla="*/ 1626808 h 1626808"/>
                <a:gd name="connsiteX4" fmla="*/ 0 w 11039475"/>
                <a:gd name="connsiteY4" fmla="*/ 0 h 1626808"/>
                <a:gd name="connsiteX0" fmla="*/ 0 w 11039475"/>
                <a:gd name="connsiteY0" fmla="*/ 0 h 1626808"/>
                <a:gd name="connsiteX1" fmla="*/ 11039475 w 11039475"/>
                <a:gd name="connsiteY1" fmla="*/ 0 h 1626808"/>
                <a:gd name="connsiteX2" fmla="*/ 10155555 w 11039475"/>
                <a:gd name="connsiteY2" fmla="*/ 1626808 h 1626808"/>
                <a:gd name="connsiteX3" fmla="*/ 0 w 11039475"/>
                <a:gd name="connsiteY3" fmla="*/ 1626808 h 1626808"/>
                <a:gd name="connsiteX4" fmla="*/ 0 w 11039475"/>
                <a:gd name="connsiteY4" fmla="*/ 0 h 1626808"/>
                <a:gd name="connsiteX0" fmla="*/ 0 w 11504295"/>
                <a:gd name="connsiteY0" fmla="*/ 0 h 1626808"/>
                <a:gd name="connsiteX1" fmla="*/ 11504295 w 11504295"/>
                <a:gd name="connsiteY1" fmla="*/ 0 h 1626808"/>
                <a:gd name="connsiteX2" fmla="*/ 10155555 w 11504295"/>
                <a:gd name="connsiteY2" fmla="*/ 1626808 h 1626808"/>
                <a:gd name="connsiteX3" fmla="*/ 0 w 11504295"/>
                <a:gd name="connsiteY3" fmla="*/ 1626808 h 1626808"/>
                <a:gd name="connsiteX4" fmla="*/ 0 w 11504295"/>
                <a:gd name="connsiteY4" fmla="*/ 0 h 1626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4295" h="1626808">
                  <a:moveTo>
                    <a:pt x="0" y="0"/>
                  </a:moveTo>
                  <a:lnTo>
                    <a:pt x="11504295" y="0"/>
                  </a:lnTo>
                  <a:lnTo>
                    <a:pt x="10155555" y="1626808"/>
                  </a:lnTo>
                  <a:lnTo>
                    <a:pt x="0" y="1626808"/>
                  </a:lnTo>
                  <a:lnTo>
                    <a:pt x="0" y="0"/>
                  </a:lnTo>
                  <a:close/>
                </a:path>
              </a:pathLst>
            </a:custGeom>
            <a:solidFill>
              <a:srgbClr val="182953">
                <a:alpha val="7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alpha val="75000"/>
                  </a:schemeClr>
                </a:solidFill>
              </a:endParaRPr>
            </a:p>
          </p:txBody>
        </p:sp>
        <p:sp>
          <p:nvSpPr>
            <p:cNvPr id="12" name="Rectangle 10">
              <a:extLst>
                <a:ext uri="{FF2B5EF4-FFF2-40B4-BE49-F238E27FC236}">
                  <a16:creationId xmlns:a16="http://schemas.microsoft.com/office/drawing/2014/main" id="{5AD6AB64-FA91-7600-E94F-701CCC4B0779}"/>
                </a:ext>
              </a:extLst>
            </p:cNvPr>
            <p:cNvSpPr/>
            <p:nvPr/>
          </p:nvSpPr>
          <p:spPr>
            <a:xfrm>
              <a:off x="9942750" y="-60960"/>
              <a:ext cx="1935480" cy="1539240"/>
            </a:xfrm>
            <a:custGeom>
              <a:avLst/>
              <a:gdLst>
                <a:gd name="connsiteX0" fmla="*/ 0 w 594360"/>
                <a:gd name="connsiteY0" fmla="*/ 0 h 1470660"/>
                <a:gd name="connsiteX1" fmla="*/ 594360 w 594360"/>
                <a:gd name="connsiteY1" fmla="*/ 0 h 1470660"/>
                <a:gd name="connsiteX2" fmla="*/ 594360 w 594360"/>
                <a:gd name="connsiteY2" fmla="*/ 1470660 h 1470660"/>
                <a:gd name="connsiteX3" fmla="*/ 0 w 594360"/>
                <a:gd name="connsiteY3" fmla="*/ 1470660 h 1470660"/>
                <a:gd name="connsiteX4" fmla="*/ 0 w 594360"/>
                <a:gd name="connsiteY4" fmla="*/ 0 h 1470660"/>
                <a:gd name="connsiteX0" fmla="*/ 0 w 1973580"/>
                <a:gd name="connsiteY0" fmla="*/ 60960 h 1531620"/>
                <a:gd name="connsiteX1" fmla="*/ 1973580 w 1973580"/>
                <a:gd name="connsiteY1" fmla="*/ 0 h 1531620"/>
                <a:gd name="connsiteX2" fmla="*/ 594360 w 1973580"/>
                <a:gd name="connsiteY2" fmla="*/ 1531620 h 1531620"/>
                <a:gd name="connsiteX3" fmla="*/ 0 w 1973580"/>
                <a:gd name="connsiteY3" fmla="*/ 1531620 h 1531620"/>
                <a:gd name="connsiteX4" fmla="*/ 0 w 1973580"/>
                <a:gd name="connsiteY4" fmla="*/ 60960 h 1531620"/>
                <a:gd name="connsiteX0" fmla="*/ 0 w 1973580"/>
                <a:gd name="connsiteY0" fmla="*/ 60960 h 1531620"/>
                <a:gd name="connsiteX1" fmla="*/ 1973580 w 1973580"/>
                <a:gd name="connsiteY1" fmla="*/ 0 h 1531620"/>
                <a:gd name="connsiteX2" fmla="*/ 716280 w 1973580"/>
                <a:gd name="connsiteY2" fmla="*/ 1531620 h 1531620"/>
                <a:gd name="connsiteX3" fmla="*/ 0 w 1973580"/>
                <a:gd name="connsiteY3" fmla="*/ 1531620 h 1531620"/>
                <a:gd name="connsiteX4" fmla="*/ 0 w 1973580"/>
                <a:gd name="connsiteY4" fmla="*/ 60960 h 1531620"/>
                <a:gd name="connsiteX0" fmla="*/ 0 w 1973580"/>
                <a:gd name="connsiteY0" fmla="*/ 60960 h 1531620"/>
                <a:gd name="connsiteX1" fmla="*/ 1973580 w 1973580"/>
                <a:gd name="connsiteY1" fmla="*/ 0 h 1531620"/>
                <a:gd name="connsiteX2" fmla="*/ 716280 w 1973580"/>
                <a:gd name="connsiteY2" fmla="*/ 1531620 h 1531620"/>
                <a:gd name="connsiteX3" fmla="*/ 640080 w 1973580"/>
                <a:gd name="connsiteY3" fmla="*/ 1013460 h 1531620"/>
                <a:gd name="connsiteX4" fmla="*/ 0 w 1973580"/>
                <a:gd name="connsiteY4" fmla="*/ 60960 h 1531620"/>
                <a:gd name="connsiteX0" fmla="*/ 0 w 1973580"/>
                <a:gd name="connsiteY0" fmla="*/ 60960 h 1539240"/>
                <a:gd name="connsiteX1" fmla="*/ 1973580 w 1973580"/>
                <a:gd name="connsiteY1" fmla="*/ 0 h 1539240"/>
                <a:gd name="connsiteX2" fmla="*/ 716280 w 1973580"/>
                <a:gd name="connsiteY2" fmla="*/ 1531620 h 1539240"/>
                <a:gd name="connsiteX3" fmla="*/ 38100 w 1973580"/>
                <a:gd name="connsiteY3" fmla="*/ 1539240 h 1539240"/>
                <a:gd name="connsiteX4" fmla="*/ 0 w 1973580"/>
                <a:gd name="connsiteY4" fmla="*/ 60960 h 1539240"/>
                <a:gd name="connsiteX0" fmla="*/ 1120140 w 1935480"/>
                <a:gd name="connsiteY0" fmla="*/ 502920 h 1539240"/>
                <a:gd name="connsiteX1" fmla="*/ 1935480 w 1935480"/>
                <a:gd name="connsiteY1" fmla="*/ 0 h 1539240"/>
                <a:gd name="connsiteX2" fmla="*/ 678180 w 1935480"/>
                <a:gd name="connsiteY2" fmla="*/ 1531620 h 1539240"/>
                <a:gd name="connsiteX3" fmla="*/ 0 w 1935480"/>
                <a:gd name="connsiteY3" fmla="*/ 1539240 h 1539240"/>
                <a:gd name="connsiteX4" fmla="*/ 1120140 w 1935480"/>
                <a:gd name="connsiteY4" fmla="*/ 502920 h 1539240"/>
                <a:gd name="connsiteX0" fmla="*/ 1257300 w 1935480"/>
                <a:gd name="connsiteY0" fmla="*/ 15240 h 1539240"/>
                <a:gd name="connsiteX1" fmla="*/ 1935480 w 1935480"/>
                <a:gd name="connsiteY1" fmla="*/ 0 h 1539240"/>
                <a:gd name="connsiteX2" fmla="*/ 678180 w 1935480"/>
                <a:gd name="connsiteY2" fmla="*/ 1531620 h 1539240"/>
                <a:gd name="connsiteX3" fmla="*/ 0 w 1935480"/>
                <a:gd name="connsiteY3" fmla="*/ 1539240 h 1539240"/>
                <a:gd name="connsiteX4" fmla="*/ 1257300 w 1935480"/>
                <a:gd name="connsiteY4" fmla="*/ 15240 h 1539240"/>
                <a:gd name="connsiteX0" fmla="*/ 1203960 w 1935480"/>
                <a:gd name="connsiteY0" fmla="*/ 0 h 1539240"/>
                <a:gd name="connsiteX1" fmla="*/ 1935480 w 1935480"/>
                <a:gd name="connsiteY1" fmla="*/ 0 h 1539240"/>
                <a:gd name="connsiteX2" fmla="*/ 678180 w 1935480"/>
                <a:gd name="connsiteY2" fmla="*/ 1531620 h 1539240"/>
                <a:gd name="connsiteX3" fmla="*/ 0 w 1935480"/>
                <a:gd name="connsiteY3" fmla="*/ 1539240 h 1539240"/>
                <a:gd name="connsiteX4" fmla="*/ 1203960 w 1935480"/>
                <a:gd name="connsiteY4" fmla="*/ 0 h 1539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5480" h="1539240">
                  <a:moveTo>
                    <a:pt x="1203960" y="0"/>
                  </a:moveTo>
                  <a:lnTo>
                    <a:pt x="1935480" y="0"/>
                  </a:lnTo>
                  <a:lnTo>
                    <a:pt x="678180" y="1531620"/>
                  </a:lnTo>
                  <a:lnTo>
                    <a:pt x="0" y="1539240"/>
                  </a:lnTo>
                  <a:lnTo>
                    <a:pt x="1203960" y="0"/>
                  </a:lnTo>
                  <a:close/>
                </a:path>
              </a:pathLst>
            </a:custGeom>
            <a:solidFill>
              <a:srgbClr val="1829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lt1">
                    <a:alpha val="75000"/>
                  </a:schemeClr>
                </a:solidFill>
              </a:endParaRPr>
            </a:p>
          </p:txBody>
        </p:sp>
        <p:sp>
          <p:nvSpPr>
            <p:cNvPr id="13" name="Rectangle 10">
              <a:extLst>
                <a:ext uri="{FF2B5EF4-FFF2-40B4-BE49-F238E27FC236}">
                  <a16:creationId xmlns:a16="http://schemas.microsoft.com/office/drawing/2014/main" id="{93B8427A-E6A6-0298-C466-E4AEBA02906D}"/>
                </a:ext>
              </a:extLst>
            </p:cNvPr>
            <p:cNvSpPr/>
            <p:nvPr/>
          </p:nvSpPr>
          <p:spPr>
            <a:xfrm>
              <a:off x="10997160" y="-138922"/>
              <a:ext cx="1217700" cy="1476000"/>
            </a:xfrm>
            <a:custGeom>
              <a:avLst/>
              <a:gdLst>
                <a:gd name="connsiteX0" fmla="*/ 0 w 594360"/>
                <a:gd name="connsiteY0" fmla="*/ 0 h 1470660"/>
                <a:gd name="connsiteX1" fmla="*/ 594360 w 594360"/>
                <a:gd name="connsiteY1" fmla="*/ 0 h 1470660"/>
                <a:gd name="connsiteX2" fmla="*/ 594360 w 594360"/>
                <a:gd name="connsiteY2" fmla="*/ 1470660 h 1470660"/>
                <a:gd name="connsiteX3" fmla="*/ 0 w 594360"/>
                <a:gd name="connsiteY3" fmla="*/ 1470660 h 1470660"/>
                <a:gd name="connsiteX4" fmla="*/ 0 w 594360"/>
                <a:gd name="connsiteY4" fmla="*/ 0 h 1470660"/>
                <a:gd name="connsiteX0" fmla="*/ 0 w 1973580"/>
                <a:gd name="connsiteY0" fmla="*/ 60960 h 1531620"/>
                <a:gd name="connsiteX1" fmla="*/ 1973580 w 1973580"/>
                <a:gd name="connsiteY1" fmla="*/ 0 h 1531620"/>
                <a:gd name="connsiteX2" fmla="*/ 594360 w 1973580"/>
                <a:gd name="connsiteY2" fmla="*/ 1531620 h 1531620"/>
                <a:gd name="connsiteX3" fmla="*/ 0 w 1973580"/>
                <a:gd name="connsiteY3" fmla="*/ 1531620 h 1531620"/>
                <a:gd name="connsiteX4" fmla="*/ 0 w 1973580"/>
                <a:gd name="connsiteY4" fmla="*/ 60960 h 1531620"/>
                <a:gd name="connsiteX0" fmla="*/ 0 w 1973580"/>
                <a:gd name="connsiteY0" fmla="*/ 60960 h 1531620"/>
                <a:gd name="connsiteX1" fmla="*/ 1973580 w 1973580"/>
                <a:gd name="connsiteY1" fmla="*/ 0 h 1531620"/>
                <a:gd name="connsiteX2" fmla="*/ 716280 w 1973580"/>
                <a:gd name="connsiteY2" fmla="*/ 1531620 h 1531620"/>
                <a:gd name="connsiteX3" fmla="*/ 0 w 1973580"/>
                <a:gd name="connsiteY3" fmla="*/ 1531620 h 1531620"/>
                <a:gd name="connsiteX4" fmla="*/ 0 w 1973580"/>
                <a:gd name="connsiteY4" fmla="*/ 60960 h 1531620"/>
                <a:gd name="connsiteX0" fmla="*/ 0 w 1973580"/>
                <a:gd name="connsiteY0" fmla="*/ 60960 h 1531620"/>
                <a:gd name="connsiteX1" fmla="*/ 1973580 w 1973580"/>
                <a:gd name="connsiteY1" fmla="*/ 0 h 1531620"/>
                <a:gd name="connsiteX2" fmla="*/ 716280 w 1973580"/>
                <a:gd name="connsiteY2" fmla="*/ 1531620 h 1531620"/>
                <a:gd name="connsiteX3" fmla="*/ 640080 w 1973580"/>
                <a:gd name="connsiteY3" fmla="*/ 1013460 h 1531620"/>
                <a:gd name="connsiteX4" fmla="*/ 0 w 1973580"/>
                <a:gd name="connsiteY4" fmla="*/ 60960 h 1531620"/>
                <a:gd name="connsiteX0" fmla="*/ 0 w 1973580"/>
                <a:gd name="connsiteY0" fmla="*/ 60960 h 1539240"/>
                <a:gd name="connsiteX1" fmla="*/ 1973580 w 1973580"/>
                <a:gd name="connsiteY1" fmla="*/ 0 h 1539240"/>
                <a:gd name="connsiteX2" fmla="*/ 716280 w 1973580"/>
                <a:gd name="connsiteY2" fmla="*/ 1531620 h 1539240"/>
                <a:gd name="connsiteX3" fmla="*/ 38100 w 1973580"/>
                <a:gd name="connsiteY3" fmla="*/ 1539240 h 1539240"/>
                <a:gd name="connsiteX4" fmla="*/ 0 w 1973580"/>
                <a:gd name="connsiteY4" fmla="*/ 60960 h 1539240"/>
                <a:gd name="connsiteX0" fmla="*/ 1120140 w 1935480"/>
                <a:gd name="connsiteY0" fmla="*/ 502920 h 1539240"/>
                <a:gd name="connsiteX1" fmla="*/ 1935480 w 1935480"/>
                <a:gd name="connsiteY1" fmla="*/ 0 h 1539240"/>
                <a:gd name="connsiteX2" fmla="*/ 678180 w 1935480"/>
                <a:gd name="connsiteY2" fmla="*/ 1531620 h 1539240"/>
                <a:gd name="connsiteX3" fmla="*/ 0 w 1935480"/>
                <a:gd name="connsiteY3" fmla="*/ 1539240 h 1539240"/>
                <a:gd name="connsiteX4" fmla="*/ 1120140 w 1935480"/>
                <a:gd name="connsiteY4" fmla="*/ 502920 h 1539240"/>
                <a:gd name="connsiteX0" fmla="*/ 1257300 w 1935480"/>
                <a:gd name="connsiteY0" fmla="*/ 15240 h 1539240"/>
                <a:gd name="connsiteX1" fmla="*/ 1935480 w 1935480"/>
                <a:gd name="connsiteY1" fmla="*/ 0 h 1539240"/>
                <a:gd name="connsiteX2" fmla="*/ 678180 w 1935480"/>
                <a:gd name="connsiteY2" fmla="*/ 1531620 h 1539240"/>
                <a:gd name="connsiteX3" fmla="*/ 0 w 1935480"/>
                <a:gd name="connsiteY3" fmla="*/ 1539240 h 1539240"/>
                <a:gd name="connsiteX4" fmla="*/ 1257300 w 1935480"/>
                <a:gd name="connsiteY4" fmla="*/ 15240 h 1539240"/>
                <a:gd name="connsiteX0" fmla="*/ 1257300 w 1257300"/>
                <a:gd name="connsiteY0" fmla="*/ 0 h 1524000"/>
                <a:gd name="connsiteX1" fmla="*/ 1243113 w 1257300"/>
                <a:gd name="connsiteY1" fmla="*/ 826615 h 1524000"/>
                <a:gd name="connsiteX2" fmla="*/ 678180 w 1257300"/>
                <a:gd name="connsiteY2" fmla="*/ 1516380 h 1524000"/>
                <a:gd name="connsiteX3" fmla="*/ 0 w 1257300"/>
                <a:gd name="connsiteY3" fmla="*/ 1524000 h 1524000"/>
                <a:gd name="connsiteX4" fmla="*/ 1257300 w 1257300"/>
                <a:gd name="connsiteY4" fmla="*/ 0 h 152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7300" h="1524000">
                  <a:moveTo>
                    <a:pt x="1257300" y="0"/>
                  </a:moveTo>
                  <a:lnTo>
                    <a:pt x="1243113" y="826615"/>
                  </a:lnTo>
                  <a:lnTo>
                    <a:pt x="678180" y="1516380"/>
                  </a:lnTo>
                  <a:lnTo>
                    <a:pt x="0" y="1524000"/>
                  </a:lnTo>
                  <a:lnTo>
                    <a:pt x="1257300" y="0"/>
                  </a:lnTo>
                  <a:close/>
                </a:path>
              </a:pathLst>
            </a:custGeom>
            <a:solidFill>
              <a:srgbClr val="1C82C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alpha val="75000"/>
                  </a:schemeClr>
                </a:solidFill>
              </a:endParaRPr>
            </a:p>
          </p:txBody>
        </p:sp>
      </p:grpSp>
      <p:sp>
        <p:nvSpPr>
          <p:cNvPr id="2" name="Title 1">
            <a:extLst>
              <a:ext uri="{FF2B5EF4-FFF2-40B4-BE49-F238E27FC236}">
                <a16:creationId xmlns:a16="http://schemas.microsoft.com/office/drawing/2014/main" id="{CED6B13D-BF5C-CD3E-4D3C-79CB01F5DFE9}"/>
              </a:ext>
            </a:extLst>
          </p:cNvPr>
          <p:cNvSpPr txBox="1">
            <a:spLocks/>
          </p:cNvSpPr>
          <p:nvPr/>
        </p:nvSpPr>
        <p:spPr>
          <a:xfrm>
            <a:off x="612559" y="531912"/>
            <a:ext cx="11731979" cy="50837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n w="19050">
                  <a:solidFill>
                    <a:schemeClr val="bg1"/>
                  </a:solidFill>
                </a:ln>
                <a:noFill/>
                <a:latin typeface="Poppins" pitchFamily="2" charset="77"/>
                <a:ea typeface="Aptos" panose="020B0004020202020204" pitchFamily="34" charset="0"/>
                <a:cs typeface="Poppins" pitchFamily="2" charset="77"/>
              </a:rPr>
              <a:t>FLORIDA IS A </a:t>
            </a:r>
            <a:r>
              <a:rPr lang="en-US" b="1" dirty="0">
                <a:solidFill>
                  <a:schemeClr val="bg1"/>
                </a:solidFill>
                <a:latin typeface="Poppins" pitchFamily="2" charset="77"/>
                <a:cs typeface="Poppins" pitchFamily="2" charset="77"/>
              </a:rPr>
              <a:t>HURRICANE STATE</a:t>
            </a:r>
          </a:p>
        </p:txBody>
      </p:sp>
      <p:sp>
        <p:nvSpPr>
          <p:cNvPr id="3" name="Content Placeholder 2">
            <a:extLst>
              <a:ext uri="{FF2B5EF4-FFF2-40B4-BE49-F238E27FC236}">
                <a16:creationId xmlns:a16="http://schemas.microsoft.com/office/drawing/2014/main" id="{A232BAFD-B860-E937-7468-8724D44745A2}"/>
              </a:ext>
            </a:extLst>
          </p:cNvPr>
          <p:cNvSpPr txBox="1">
            <a:spLocks/>
          </p:cNvSpPr>
          <p:nvPr/>
        </p:nvSpPr>
        <p:spPr>
          <a:xfrm>
            <a:off x="923934" y="2130726"/>
            <a:ext cx="9656425" cy="225149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5000"/>
              </a:lnSpc>
              <a:spcBef>
                <a:spcPts val="0"/>
              </a:spcBef>
              <a:spcAft>
                <a:spcPts val="800"/>
              </a:spcAft>
              <a:buClr>
                <a:srgbClr val="3256A3"/>
              </a:buClr>
            </a:pPr>
            <a:r>
              <a:rPr lang="en-US" sz="2000" kern="100" dirty="0">
                <a:latin typeface="Poppins" panose="00000500000000000000" pitchFamily="2" charset="0"/>
                <a:ea typeface="Aptos" panose="020B0004020202020204" pitchFamily="34" charset="0"/>
                <a:cs typeface="Poppins" panose="00000500000000000000" pitchFamily="2" charset="0"/>
              </a:rPr>
              <a:t>Local governments need to </a:t>
            </a:r>
            <a:r>
              <a:rPr lang="en-US" sz="2400" b="1" kern="100" dirty="0">
                <a:solidFill>
                  <a:srgbClr val="39549F"/>
                </a:solidFill>
                <a:latin typeface="Poppins" panose="00000500000000000000" pitchFamily="2" charset="0"/>
                <a:ea typeface="Aptos" panose="020B0004020202020204" pitchFamily="34" charset="0"/>
                <a:cs typeface="Poppins" panose="00000500000000000000" pitchFamily="2" charset="0"/>
              </a:rPr>
              <a:t>respond fast </a:t>
            </a:r>
            <a:r>
              <a:rPr lang="en-US" sz="2000" kern="100" dirty="0">
                <a:latin typeface="Poppins" panose="00000500000000000000" pitchFamily="2" charset="0"/>
                <a:ea typeface="Aptos" panose="020B0004020202020204" pitchFamily="34" charset="0"/>
                <a:cs typeface="Poppins" panose="00000500000000000000" pitchFamily="2" charset="0"/>
              </a:rPr>
              <a:t>when storms hit</a:t>
            </a:r>
          </a:p>
          <a:p>
            <a:pPr>
              <a:lnSpc>
                <a:spcPct val="115000"/>
              </a:lnSpc>
              <a:spcBef>
                <a:spcPts val="0"/>
              </a:spcBef>
              <a:spcAft>
                <a:spcPts val="800"/>
              </a:spcAft>
              <a:buClr>
                <a:srgbClr val="3256A3"/>
              </a:buClr>
            </a:pPr>
            <a:r>
              <a:rPr lang="en-US" sz="2000" kern="100" dirty="0">
                <a:latin typeface="Poppins" panose="00000500000000000000" pitchFamily="2" charset="0"/>
                <a:ea typeface="Aptos" panose="020B0004020202020204" pitchFamily="34" charset="0"/>
                <a:cs typeface="Poppins" panose="00000500000000000000" pitchFamily="2" charset="0"/>
              </a:rPr>
              <a:t>Property taxes are a </a:t>
            </a:r>
            <a:r>
              <a:rPr lang="en-US" sz="2400" b="1" kern="100" dirty="0">
                <a:solidFill>
                  <a:srgbClr val="3256A3"/>
                </a:solidFill>
                <a:latin typeface="Poppins" panose="00000500000000000000" pitchFamily="2" charset="0"/>
                <a:ea typeface="Aptos" panose="020B0004020202020204" pitchFamily="34" charset="0"/>
                <a:cs typeface="Poppins" panose="00000500000000000000" pitchFamily="2" charset="0"/>
              </a:rPr>
              <a:t>steady, local resource </a:t>
            </a:r>
            <a:r>
              <a:rPr lang="en-US" sz="2000" kern="100" dirty="0">
                <a:latin typeface="Poppins" panose="00000500000000000000" pitchFamily="2" charset="0"/>
                <a:ea typeface="Aptos" panose="020B0004020202020204" pitchFamily="34" charset="0"/>
                <a:cs typeface="Poppins" panose="00000500000000000000" pitchFamily="2" charset="0"/>
              </a:rPr>
              <a:t>that lets cities act immediately — not wait on Tallahassee or Washington</a:t>
            </a:r>
          </a:p>
          <a:p>
            <a:pPr>
              <a:lnSpc>
                <a:spcPct val="115000"/>
              </a:lnSpc>
              <a:spcBef>
                <a:spcPts val="0"/>
              </a:spcBef>
              <a:spcAft>
                <a:spcPts val="800"/>
              </a:spcAft>
              <a:buClr>
                <a:srgbClr val="3256A3"/>
              </a:buClr>
            </a:pPr>
            <a:r>
              <a:rPr lang="en-US" sz="2000" kern="100" dirty="0">
                <a:latin typeface="Poppins" panose="00000500000000000000" pitchFamily="2" charset="0"/>
                <a:ea typeface="Aptos" panose="020B0004020202020204" pitchFamily="34" charset="0"/>
                <a:cs typeface="Poppins" panose="00000500000000000000" pitchFamily="2" charset="0"/>
              </a:rPr>
              <a:t>Stable funding keeps crews ready and recovery moving, so families and businesses </a:t>
            </a:r>
            <a:r>
              <a:rPr lang="en-US" sz="2400" b="1" kern="100" dirty="0">
                <a:solidFill>
                  <a:srgbClr val="39549F"/>
                </a:solidFill>
                <a:latin typeface="Poppins" panose="00000500000000000000" pitchFamily="2" charset="0"/>
                <a:ea typeface="Aptos" panose="020B0004020202020204" pitchFamily="34" charset="0"/>
                <a:cs typeface="Poppins" panose="00000500000000000000" pitchFamily="2" charset="0"/>
              </a:rPr>
              <a:t>bounce back sooner</a:t>
            </a:r>
          </a:p>
        </p:txBody>
      </p:sp>
      <p:sp>
        <p:nvSpPr>
          <p:cNvPr id="4" name="TextBox 3">
            <a:extLst>
              <a:ext uri="{FF2B5EF4-FFF2-40B4-BE49-F238E27FC236}">
                <a16:creationId xmlns:a16="http://schemas.microsoft.com/office/drawing/2014/main" id="{520A2036-4F2A-FDE7-8151-FF8340594A78}"/>
              </a:ext>
            </a:extLst>
          </p:cNvPr>
          <p:cNvSpPr txBox="1"/>
          <p:nvPr/>
        </p:nvSpPr>
        <p:spPr>
          <a:xfrm>
            <a:off x="3149919" y="5398595"/>
            <a:ext cx="8600855" cy="820609"/>
          </a:xfrm>
          <a:prstGeom prst="rect">
            <a:avLst/>
          </a:prstGeom>
          <a:noFill/>
        </p:spPr>
        <p:txBody>
          <a:bodyPr wrap="square">
            <a:spAutoFit/>
          </a:bodyPr>
          <a:lstStyle/>
          <a:p>
            <a:pPr marL="0" indent="0">
              <a:lnSpc>
                <a:spcPct val="115000"/>
              </a:lnSpc>
              <a:spcBef>
                <a:spcPts val="0"/>
              </a:spcBef>
              <a:spcAft>
                <a:spcPts val="800"/>
              </a:spcAft>
              <a:buClr>
                <a:srgbClr val="003958"/>
              </a:buClr>
              <a:buNone/>
            </a:pPr>
            <a:br>
              <a:rPr lang="en-US" sz="2400" b="1" i="1" kern="100" dirty="0">
                <a:solidFill>
                  <a:srgbClr val="C00000"/>
                </a:solidFill>
                <a:effectLst/>
                <a:latin typeface="Poppins" panose="00000500000000000000" pitchFamily="2" charset="0"/>
                <a:ea typeface="Aptos" panose="020B0004020202020204" pitchFamily="34" charset="0"/>
                <a:cs typeface="Poppins" panose="00000500000000000000" pitchFamily="2" charset="0"/>
              </a:rPr>
            </a:br>
            <a:endParaRPr lang="en-US" sz="1800" i="1" kern="100" dirty="0">
              <a:solidFill>
                <a:srgbClr val="C00000"/>
              </a:solidFill>
              <a:effectLst/>
              <a:latin typeface="Poppins" panose="00000500000000000000" pitchFamily="2" charset="0"/>
              <a:ea typeface="Aptos" panose="020B0004020202020204" pitchFamily="34" charset="0"/>
              <a:cs typeface="Poppins" panose="00000500000000000000" pitchFamily="2" charset="0"/>
            </a:endParaRPr>
          </a:p>
        </p:txBody>
      </p:sp>
      <p:sp>
        <p:nvSpPr>
          <p:cNvPr id="5" name="Rectangle 4">
            <a:extLst>
              <a:ext uri="{FF2B5EF4-FFF2-40B4-BE49-F238E27FC236}">
                <a16:creationId xmlns:a16="http://schemas.microsoft.com/office/drawing/2014/main" id="{E2C7E098-D03B-8D20-EF6C-E944879E7565}"/>
              </a:ext>
            </a:extLst>
          </p:cNvPr>
          <p:cNvSpPr/>
          <p:nvPr/>
        </p:nvSpPr>
        <p:spPr>
          <a:xfrm>
            <a:off x="1923015" y="4894677"/>
            <a:ext cx="8144011" cy="716669"/>
          </a:xfrm>
          <a:prstGeom prst="rect">
            <a:avLst/>
          </a:prstGeom>
          <a:solidFill>
            <a:srgbClr val="A80000">
              <a:alpha val="7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6BDA807-E5B2-2E69-ACC5-DBE46A6F7912}"/>
              </a:ext>
            </a:extLst>
          </p:cNvPr>
          <p:cNvSpPr txBox="1"/>
          <p:nvPr/>
        </p:nvSpPr>
        <p:spPr>
          <a:xfrm>
            <a:off x="1923016" y="4992126"/>
            <a:ext cx="8144010" cy="497059"/>
          </a:xfrm>
          <a:prstGeom prst="rect">
            <a:avLst/>
          </a:prstGeom>
          <a:noFill/>
        </p:spPr>
        <p:txBody>
          <a:bodyPr wrap="square">
            <a:spAutoFit/>
          </a:bodyPr>
          <a:lstStyle/>
          <a:p>
            <a:pPr marL="0" indent="0" algn="ctr">
              <a:lnSpc>
                <a:spcPct val="115000"/>
              </a:lnSpc>
              <a:spcBef>
                <a:spcPts val="0"/>
              </a:spcBef>
              <a:spcAft>
                <a:spcPts val="800"/>
              </a:spcAft>
              <a:buClr>
                <a:srgbClr val="003958"/>
              </a:buClr>
              <a:buNone/>
            </a:pPr>
            <a:r>
              <a:rPr lang="en-US" sz="2400" b="1" i="1" kern="100" dirty="0">
                <a:solidFill>
                  <a:schemeClr val="bg1"/>
                </a:solidFill>
                <a:effectLst/>
                <a:latin typeface="Poppins" panose="00000500000000000000" pitchFamily="2" charset="0"/>
                <a:ea typeface="Aptos" panose="020B0004020202020204" pitchFamily="34" charset="0"/>
                <a:cs typeface="Poppins" panose="00000500000000000000" pitchFamily="2" charset="0"/>
              </a:rPr>
              <a:t>Strong local revenue = strong local recovery</a:t>
            </a:r>
          </a:p>
        </p:txBody>
      </p:sp>
      <p:cxnSp>
        <p:nvCxnSpPr>
          <p:cNvPr id="7" name="Straight Connector 6">
            <a:extLst>
              <a:ext uri="{FF2B5EF4-FFF2-40B4-BE49-F238E27FC236}">
                <a16:creationId xmlns:a16="http://schemas.microsoft.com/office/drawing/2014/main" id="{1F30A5D5-7F14-0780-75FB-EF71F424B818}"/>
              </a:ext>
            </a:extLst>
          </p:cNvPr>
          <p:cNvCxnSpPr>
            <a:cxnSpLocks/>
          </p:cNvCxnSpPr>
          <p:nvPr/>
        </p:nvCxnSpPr>
        <p:spPr>
          <a:xfrm>
            <a:off x="4329786" y="1181802"/>
            <a:ext cx="3321845" cy="0"/>
          </a:xfrm>
          <a:prstGeom prst="line">
            <a:avLst/>
          </a:prstGeom>
          <a:ln>
            <a:solidFill>
              <a:srgbClr val="F7BA38"/>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205676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0ADDE49-B404-7745-E696-7B6B5D6F8F8D}"/>
              </a:ext>
            </a:extLst>
          </p:cNvPr>
          <p:cNvPicPr>
            <a:picLocks noChangeAspect="1"/>
          </p:cNvPicPr>
          <p:nvPr/>
        </p:nvPicPr>
        <p:blipFill>
          <a:blip r:embed="rId3">
            <a:alphaModFix amt="13000"/>
          </a:blip>
          <a:srcRect b="15689"/>
          <a:stretch>
            <a:fillRect/>
          </a:stretch>
        </p:blipFill>
        <p:spPr>
          <a:xfrm>
            <a:off x="-10890" y="-14423"/>
            <a:ext cx="12201080" cy="6886846"/>
          </a:xfrm>
          <a:prstGeom prst="rect">
            <a:avLst/>
          </a:prstGeom>
          <a:solidFill>
            <a:schemeClr val="accent2">
              <a:alpha val="0"/>
            </a:schemeClr>
          </a:solidFill>
        </p:spPr>
      </p:pic>
      <p:sp>
        <p:nvSpPr>
          <p:cNvPr id="26" name="Rectangle 25">
            <a:extLst>
              <a:ext uri="{FF2B5EF4-FFF2-40B4-BE49-F238E27FC236}">
                <a16:creationId xmlns:a16="http://schemas.microsoft.com/office/drawing/2014/main" id="{40AA1D81-E8DC-6207-1D1C-587B48158BB2}"/>
              </a:ext>
            </a:extLst>
          </p:cNvPr>
          <p:cNvSpPr/>
          <p:nvPr/>
        </p:nvSpPr>
        <p:spPr>
          <a:xfrm>
            <a:off x="574948" y="4670107"/>
            <a:ext cx="10924061" cy="1494134"/>
          </a:xfrm>
          <a:prstGeom prst="rect">
            <a:avLst/>
          </a:prstGeom>
          <a:solidFill>
            <a:srgbClr val="A80000">
              <a:alpha val="7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B0A0EB83-50C0-50D7-B822-D0332095F2D5}"/>
              </a:ext>
            </a:extLst>
          </p:cNvPr>
          <p:cNvGrpSpPr/>
          <p:nvPr/>
        </p:nvGrpSpPr>
        <p:grpSpPr>
          <a:xfrm>
            <a:off x="0" y="-138922"/>
            <a:ext cx="12214860" cy="1765730"/>
            <a:chOff x="0" y="-138922"/>
            <a:chExt cx="12214860" cy="1765730"/>
          </a:xfrm>
        </p:grpSpPr>
        <p:sp>
          <p:nvSpPr>
            <p:cNvPr id="11" name="Rectangle 9">
              <a:extLst>
                <a:ext uri="{FF2B5EF4-FFF2-40B4-BE49-F238E27FC236}">
                  <a16:creationId xmlns:a16="http://schemas.microsoft.com/office/drawing/2014/main" id="{6527EB3A-CFCA-2706-6985-06E23E90DAAC}"/>
                </a:ext>
              </a:extLst>
            </p:cNvPr>
            <p:cNvSpPr/>
            <p:nvPr/>
          </p:nvSpPr>
          <p:spPr>
            <a:xfrm>
              <a:off x="0" y="0"/>
              <a:ext cx="11504295" cy="1626808"/>
            </a:xfrm>
            <a:custGeom>
              <a:avLst/>
              <a:gdLst>
                <a:gd name="connsiteX0" fmla="*/ 0 w 9744075"/>
                <a:gd name="connsiteY0" fmla="*/ 0 h 1626808"/>
                <a:gd name="connsiteX1" fmla="*/ 9744075 w 9744075"/>
                <a:gd name="connsiteY1" fmla="*/ 0 h 1626808"/>
                <a:gd name="connsiteX2" fmla="*/ 9744075 w 9744075"/>
                <a:gd name="connsiteY2" fmla="*/ 1626808 h 1626808"/>
                <a:gd name="connsiteX3" fmla="*/ 0 w 9744075"/>
                <a:gd name="connsiteY3" fmla="*/ 1626808 h 1626808"/>
                <a:gd name="connsiteX4" fmla="*/ 0 w 9744075"/>
                <a:gd name="connsiteY4" fmla="*/ 0 h 1626808"/>
                <a:gd name="connsiteX0" fmla="*/ 0 w 11039475"/>
                <a:gd name="connsiteY0" fmla="*/ 0 h 1626808"/>
                <a:gd name="connsiteX1" fmla="*/ 11039475 w 11039475"/>
                <a:gd name="connsiteY1" fmla="*/ 0 h 1626808"/>
                <a:gd name="connsiteX2" fmla="*/ 9744075 w 11039475"/>
                <a:gd name="connsiteY2" fmla="*/ 1626808 h 1626808"/>
                <a:gd name="connsiteX3" fmla="*/ 0 w 11039475"/>
                <a:gd name="connsiteY3" fmla="*/ 1626808 h 1626808"/>
                <a:gd name="connsiteX4" fmla="*/ 0 w 11039475"/>
                <a:gd name="connsiteY4" fmla="*/ 0 h 1626808"/>
                <a:gd name="connsiteX0" fmla="*/ 0 w 11039475"/>
                <a:gd name="connsiteY0" fmla="*/ 0 h 1626808"/>
                <a:gd name="connsiteX1" fmla="*/ 11039475 w 11039475"/>
                <a:gd name="connsiteY1" fmla="*/ 0 h 1626808"/>
                <a:gd name="connsiteX2" fmla="*/ 10155555 w 11039475"/>
                <a:gd name="connsiteY2" fmla="*/ 1626808 h 1626808"/>
                <a:gd name="connsiteX3" fmla="*/ 0 w 11039475"/>
                <a:gd name="connsiteY3" fmla="*/ 1626808 h 1626808"/>
                <a:gd name="connsiteX4" fmla="*/ 0 w 11039475"/>
                <a:gd name="connsiteY4" fmla="*/ 0 h 1626808"/>
                <a:gd name="connsiteX0" fmla="*/ 0 w 11504295"/>
                <a:gd name="connsiteY0" fmla="*/ 0 h 1626808"/>
                <a:gd name="connsiteX1" fmla="*/ 11504295 w 11504295"/>
                <a:gd name="connsiteY1" fmla="*/ 0 h 1626808"/>
                <a:gd name="connsiteX2" fmla="*/ 10155555 w 11504295"/>
                <a:gd name="connsiteY2" fmla="*/ 1626808 h 1626808"/>
                <a:gd name="connsiteX3" fmla="*/ 0 w 11504295"/>
                <a:gd name="connsiteY3" fmla="*/ 1626808 h 1626808"/>
                <a:gd name="connsiteX4" fmla="*/ 0 w 11504295"/>
                <a:gd name="connsiteY4" fmla="*/ 0 h 1626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4295" h="1626808">
                  <a:moveTo>
                    <a:pt x="0" y="0"/>
                  </a:moveTo>
                  <a:lnTo>
                    <a:pt x="11504295" y="0"/>
                  </a:lnTo>
                  <a:lnTo>
                    <a:pt x="10155555" y="1626808"/>
                  </a:lnTo>
                  <a:lnTo>
                    <a:pt x="0" y="1626808"/>
                  </a:lnTo>
                  <a:lnTo>
                    <a:pt x="0" y="0"/>
                  </a:lnTo>
                  <a:close/>
                </a:path>
              </a:pathLst>
            </a:custGeom>
            <a:solidFill>
              <a:srgbClr val="182953">
                <a:alpha val="7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alpha val="75000"/>
                  </a:schemeClr>
                </a:solidFill>
              </a:endParaRPr>
            </a:p>
          </p:txBody>
        </p:sp>
        <p:sp>
          <p:nvSpPr>
            <p:cNvPr id="12" name="Rectangle 10">
              <a:extLst>
                <a:ext uri="{FF2B5EF4-FFF2-40B4-BE49-F238E27FC236}">
                  <a16:creationId xmlns:a16="http://schemas.microsoft.com/office/drawing/2014/main" id="{D1BB04C6-6E93-59B3-B748-77DBB1BFB192}"/>
                </a:ext>
              </a:extLst>
            </p:cNvPr>
            <p:cNvSpPr/>
            <p:nvPr/>
          </p:nvSpPr>
          <p:spPr>
            <a:xfrm>
              <a:off x="9942750" y="-60960"/>
              <a:ext cx="1935480" cy="1539240"/>
            </a:xfrm>
            <a:custGeom>
              <a:avLst/>
              <a:gdLst>
                <a:gd name="connsiteX0" fmla="*/ 0 w 594360"/>
                <a:gd name="connsiteY0" fmla="*/ 0 h 1470660"/>
                <a:gd name="connsiteX1" fmla="*/ 594360 w 594360"/>
                <a:gd name="connsiteY1" fmla="*/ 0 h 1470660"/>
                <a:gd name="connsiteX2" fmla="*/ 594360 w 594360"/>
                <a:gd name="connsiteY2" fmla="*/ 1470660 h 1470660"/>
                <a:gd name="connsiteX3" fmla="*/ 0 w 594360"/>
                <a:gd name="connsiteY3" fmla="*/ 1470660 h 1470660"/>
                <a:gd name="connsiteX4" fmla="*/ 0 w 594360"/>
                <a:gd name="connsiteY4" fmla="*/ 0 h 1470660"/>
                <a:gd name="connsiteX0" fmla="*/ 0 w 1973580"/>
                <a:gd name="connsiteY0" fmla="*/ 60960 h 1531620"/>
                <a:gd name="connsiteX1" fmla="*/ 1973580 w 1973580"/>
                <a:gd name="connsiteY1" fmla="*/ 0 h 1531620"/>
                <a:gd name="connsiteX2" fmla="*/ 594360 w 1973580"/>
                <a:gd name="connsiteY2" fmla="*/ 1531620 h 1531620"/>
                <a:gd name="connsiteX3" fmla="*/ 0 w 1973580"/>
                <a:gd name="connsiteY3" fmla="*/ 1531620 h 1531620"/>
                <a:gd name="connsiteX4" fmla="*/ 0 w 1973580"/>
                <a:gd name="connsiteY4" fmla="*/ 60960 h 1531620"/>
                <a:gd name="connsiteX0" fmla="*/ 0 w 1973580"/>
                <a:gd name="connsiteY0" fmla="*/ 60960 h 1531620"/>
                <a:gd name="connsiteX1" fmla="*/ 1973580 w 1973580"/>
                <a:gd name="connsiteY1" fmla="*/ 0 h 1531620"/>
                <a:gd name="connsiteX2" fmla="*/ 716280 w 1973580"/>
                <a:gd name="connsiteY2" fmla="*/ 1531620 h 1531620"/>
                <a:gd name="connsiteX3" fmla="*/ 0 w 1973580"/>
                <a:gd name="connsiteY3" fmla="*/ 1531620 h 1531620"/>
                <a:gd name="connsiteX4" fmla="*/ 0 w 1973580"/>
                <a:gd name="connsiteY4" fmla="*/ 60960 h 1531620"/>
                <a:gd name="connsiteX0" fmla="*/ 0 w 1973580"/>
                <a:gd name="connsiteY0" fmla="*/ 60960 h 1531620"/>
                <a:gd name="connsiteX1" fmla="*/ 1973580 w 1973580"/>
                <a:gd name="connsiteY1" fmla="*/ 0 h 1531620"/>
                <a:gd name="connsiteX2" fmla="*/ 716280 w 1973580"/>
                <a:gd name="connsiteY2" fmla="*/ 1531620 h 1531620"/>
                <a:gd name="connsiteX3" fmla="*/ 640080 w 1973580"/>
                <a:gd name="connsiteY3" fmla="*/ 1013460 h 1531620"/>
                <a:gd name="connsiteX4" fmla="*/ 0 w 1973580"/>
                <a:gd name="connsiteY4" fmla="*/ 60960 h 1531620"/>
                <a:gd name="connsiteX0" fmla="*/ 0 w 1973580"/>
                <a:gd name="connsiteY0" fmla="*/ 60960 h 1539240"/>
                <a:gd name="connsiteX1" fmla="*/ 1973580 w 1973580"/>
                <a:gd name="connsiteY1" fmla="*/ 0 h 1539240"/>
                <a:gd name="connsiteX2" fmla="*/ 716280 w 1973580"/>
                <a:gd name="connsiteY2" fmla="*/ 1531620 h 1539240"/>
                <a:gd name="connsiteX3" fmla="*/ 38100 w 1973580"/>
                <a:gd name="connsiteY3" fmla="*/ 1539240 h 1539240"/>
                <a:gd name="connsiteX4" fmla="*/ 0 w 1973580"/>
                <a:gd name="connsiteY4" fmla="*/ 60960 h 1539240"/>
                <a:gd name="connsiteX0" fmla="*/ 1120140 w 1935480"/>
                <a:gd name="connsiteY0" fmla="*/ 502920 h 1539240"/>
                <a:gd name="connsiteX1" fmla="*/ 1935480 w 1935480"/>
                <a:gd name="connsiteY1" fmla="*/ 0 h 1539240"/>
                <a:gd name="connsiteX2" fmla="*/ 678180 w 1935480"/>
                <a:gd name="connsiteY2" fmla="*/ 1531620 h 1539240"/>
                <a:gd name="connsiteX3" fmla="*/ 0 w 1935480"/>
                <a:gd name="connsiteY3" fmla="*/ 1539240 h 1539240"/>
                <a:gd name="connsiteX4" fmla="*/ 1120140 w 1935480"/>
                <a:gd name="connsiteY4" fmla="*/ 502920 h 1539240"/>
                <a:gd name="connsiteX0" fmla="*/ 1257300 w 1935480"/>
                <a:gd name="connsiteY0" fmla="*/ 15240 h 1539240"/>
                <a:gd name="connsiteX1" fmla="*/ 1935480 w 1935480"/>
                <a:gd name="connsiteY1" fmla="*/ 0 h 1539240"/>
                <a:gd name="connsiteX2" fmla="*/ 678180 w 1935480"/>
                <a:gd name="connsiteY2" fmla="*/ 1531620 h 1539240"/>
                <a:gd name="connsiteX3" fmla="*/ 0 w 1935480"/>
                <a:gd name="connsiteY3" fmla="*/ 1539240 h 1539240"/>
                <a:gd name="connsiteX4" fmla="*/ 1257300 w 1935480"/>
                <a:gd name="connsiteY4" fmla="*/ 15240 h 1539240"/>
                <a:gd name="connsiteX0" fmla="*/ 1203960 w 1935480"/>
                <a:gd name="connsiteY0" fmla="*/ 0 h 1539240"/>
                <a:gd name="connsiteX1" fmla="*/ 1935480 w 1935480"/>
                <a:gd name="connsiteY1" fmla="*/ 0 h 1539240"/>
                <a:gd name="connsiteX2" fmla="*/ 678180 w 1935480"/>
                <a:gd name="connsiteY2" fmla="*/ 1531620 h 1539240"/>
                <a:gd name="connsiteX3" fmla="*/ 0 w 1935480"/>
                <a:gd name="connsiteY3" fmla="*/ 1539240 h 1539240"/>
                <a:gd name="connsiteX4" fmla="*/ 1203960 w 1935480"/>
                <a:gd name="connsiteY4" fmla="*/ 0 h 1539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5480" h="1539240">
                  <a:moveTo>
                    <a:pt x="1203960" y="0"/>
                  </a:moveTo>
                  <a:lnTo>
                    <a:pt x="1935480" y="0"/>
                  </a:lnTo>
                  <a:lnTo>
                    <a:pt x="678180" y="1531620"/>
                  </a:lnTo>
                  <a:lnTo>
                    <a:pt x="0" y="1539240"/>
                  </a:lnTo>
                  <a:lnTo>
                    <a:pt x="1203960" y="0"/>
                  </a:lnTo>
                  <a:close/>
                </a:path>
              </a:pathLst>
            </a:custGeom>
            <a:solidFill>
              <a:srgbClr val="1829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lt1">
                    <a:alpha val="75000"/>
                  </a:schemeClr>
                </a:solidFill>
              </a:endParaRPr>
            </a:p>
          </p:txBody>
        </p:sp>
        <p:sp>
          <p:nvSpPr>
            <p:cNvPr id="13" name="Rectangle 10">
              <a:extLst>
                <a:ext uri="{FF2B5EF4-FFF2-40B4-BE49-F238E27FC236}">
                  <a16:creationId xmlns:a16="http://schemas.microsoft.com/office/drawing/2014/main" id="{E8A7797D-AE00-0243-AE33-8DE23BF44691}"/>
                </a:ext>
              </a:extLst>
            </p:cNvPr>
            <p:cNvSpPr/>
            <p:nvPr/>
          </p:nvSpPr>
          <p:spPr>
            <a:xfrm>
              <a:off x="10997160" y="-138922"/>
              <a:ext cx="1217700" cy="1476000"/>
            </a:xfrm>
            <a:custGeom>
              <a:avLst/>
              <a:gdLst>
                <a:gd name="connsiteX0" fmla="*/ 0 w 594360"/>
                <a:gd name="connsiteY0" fmla="*/ 0 h 1470660"/>
                <a:gd name="connsiteX1" fmla="*/ 594360 w 594360"/>
                <a:gd name="connsiteY1" fmla="*/ 0 h 1470660"/>
                <a:gd name="connsiteX2" fmla="*/ 594360 w 594360"/>
                <a:gd name="connsiteY2" fmla="*/ 1470660 h 1470660"/>
                <a:gd name="connsiteX3" fmla="*/ 0 w 594360"/>
                <a:gd name="connsiteY3" fmla="*/ 1470660 h 1470660"/>
                <a:gd name="connsiteX4" fmla="*/ 0 w 594360"/>
                <a:gd name="connsiteY4" fmla="*/ 0 h 1470660"/>
                <a:gd name="connsiteX0" fmla="*/ 0 w 1973580"/>
                <a:gd name="connsiteY0" fmla="*/ 60960 h 1531620"/>
                <a:gd name="connsiteX1" fmla="*/ 1973580 w 1973580"/>
                <a:gd name="connsiteY1" fmla="*/ 0 h 1531620"/>
                <a:gd name="connsiteX2" fmla="*/ 594360 w 1973580"/>
                <a:gd name="connsiteY2" fmla="*/ 1531620 h 1531620"/>
                <a:gd name="connsiteX3" fmla="*/ 0 w 1973580"/>
                <a:gd name="connsiteY3" fmla="*/ 1531620 h 1531620"/>
                <a:gd name="connsiteX4" fmla="*/ 0 w 1973580"/>
                <a:gd name="connsiteY4" fmla="*/ 60960 h 1531620"/>
                <a:gd name="connsiteX0" fmla="*/ 0 w 1973580"/>
                <a:gd name="connsiteY0" fmla="*/ 60960 h 1531620"/>
                <a:gd name="connsiteX1" fmla="*/ 1973580 w 1973580"/>
                <a:gd name="connsiteY1" fmla="*/ 0 h 1531620"/>
                <a:gd name="connsiteX2" fmla="*/ 716280 w 1973580"/>
                <a:gd name="connsiteY2" fmla="*/ 1531620 h 1531620"/>
                <a:gd name="connsiteX3" fmla="*/ 0 w 1973580"/>
                <a:gd name="connsiteY3" fmla="*/ 1531620 h 1531620"/>
                <a:gd name="connsiteX4" fmla="*/ 0 w 1973580"/>
                <a:gd name="connsiteY4" fmla="*/ 60960 h 1531620"/>
                <a:gd name="connsiteX0" fmla="*/ 0 w 1973580"/>
                <a:gd name="connsiteY0" fmla="*/ 60960 h 1531620"/>
                <a:gd name="connsiteX1" fmla="*/ 1973580 w 1973580"/>
                <a:gd name="connsiteY1" fmla="*/ 0 h 1531620"/>
                <a:gd name="connsiteX2" fmla="*/ 716280 w 1973580"/>
                <a:gd name="connsiteY2" fmla="*/ 1531620 h 1531620"/>
                <a:gd name="connsiteX3" fmla="*/ 640080 w 1973580"/>
                <a:gd name="connsiteY3" fmla="*/ 1013460 h 1531620"/>
                <a:gd name="connsiteX4" fmla="*/ 0 w 1973580"/>
                <a:gd name="connsiteY4" fmla="*/ 60960 h 1531620"/>
                <a:gd name="connsiteX0" fmla="*/ 0 w 1973580"/>
                <a:gd name="connsiteY0" fmla="*/ 60960 h 1539240"/>
                <a:gd name="connsiteX1" fmla="*/ 1973580 w 1973580"/>
                <a:gd name="connsiteY1" fmla="*/ 0 h 1539240"/>
                <a:gd name="connsiteX2" fmla="*/ 716280 w 1973580"/>
                <a:gd name="connsiteY2" fmla="*/ 1531620 h 1539240"/>
                <a:gd name="connsiteX3" fmla="*/ 38100 w 1973580"/>
                <a:gd name="connsiteY3" fmla="*/ 1539240 h 1539240"/>
                <a:gd name="connsiteX4" fmla="*/ 0 w 1973580"/>
                <a:gd name="connsiteY4" fmla="*/ 60960 h 1539240"/>
                <a:gd name="connsiteX0" fmla="*/ 1120140 w 1935480"/>
                <a:gd name="connsiteY0" fmla="*/ 502920 h 1539240"/>
                <a:gd name="connsiteX1" fmla="*/ 1935480 w 1935480"/>
                <a:gd name="connsiteY1" fmla="*/ 0 h 1539240"/>
                <a:gd name="connsiteX2" fmla="*/ 678180 w 1935480"/>
                <a:gd name="connsiteY2" fmla="*/ 1531620 h 1539240"/>
                <a:gd name="connsiteX3" fmla="*/ 0 w 1935480"/>
                <a:gd name="connsiteY3" fmla="*/ 1539240 h 1539240"/>
                <a:gd name="connsiteX4" fmla="*/ 1120140 w 1935480"/>
                <a:gd name="connsiteY4" fmla="*/ 502920 h 1539240"/>
                <a:gd name="connsiteX0" fmla="*/ 1257300 w 1935480"/>
                <a:gd name="connsiteY0" fmla="*/ 15240 h 1539240"/>
                <a:gd name="connsiteX1" fmla="*/ 1935480 w 1935480"/>
                <a:gd name="connsiteY1" fmla="*/ 0 h 1539240"/>
                <a:gd name="connsiteX2" fmla="*/ 678180 w 1935480"/>
                <a:gd name="connsiteY2" fmla="*/ 1531620 h 1539240"/>
                <a:gd name="connsiteX3" fmla="*/ 0 w 1935480"/>
                <a:gd name="connsiteY3" fmla="*/ 1539240 h 1539240"/>
                <a:gd name="connsiteX4" fmla="*/ 1257300 w 1935480"/>
                <a:gd name="connsiteY4" fmla="*/ 15240 h 1539240"/>
                <a:gd name="connsiteX0" fmla="*/ 1257300 w 1257300"/>
                <a:gd name="connsiteY0" fmla="*/ 0 h 1524000"/>
                <a:gd name="connsiteX1" fmla="*/ 1243113 w 1257300"/>
                <a:gd name="connsiteY1" fmla="*/ 826615 h 1524000"/>
                <a:gd name="connsiteX2" fmla="*/ 678180 w 1257300"/>
                <a:gd name="connsiteY2" fmla="*/ 1516380 h 1524000"/>
                <a:gd name="connsiteX3" fmla="*/ 0 w 1257300"/>
                <a:gd name="connsiteY3" fmla="*/ 1524000 h 1524000"/>
                <a:gd name="connsiteX4" fmla="*/ 1257300 w 1257300"/>
                <a:gd name="connsiteY4" fmla="*/ 0 h 152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7300" h="1524000">
                  <a:moveTo>
                    <a:pt x="1257300" y="0"/>
                  </a:moveTo>
                  <a:lnTo>
                    <a:pt x="1243113" y="826615"/>
                  </a:lnTo>
                  <a:lnTo>
                    <a:pt x="678180" y="1516380"/>
                  </a:lnTo>
                  <a:lnTo>
                    <a:pt x="0" y="1524000"/>
                  </a:lnTo>
                  <a:lnTo>
                    <a:pt x="1257300" y="0"/>
                  </a:lnTo>
                  <a:close/>
                </a:path>
              </a:pathLst>
            </a:custGeom>
            <a:solidFill>
              <a:srgbClr val="1C82C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alpha val="75000"/>
                  </a:schemeClr>
                </a:solidFill>
              </a:endParaRPr>
            </a:p>
          </p:txBody>
        </p:sp>
      </p:grpSp>
      <p:sp>
        <p:nvSpPr>
          <p:cNvPr id="5" name="Title 1">
            <a:extLst>
              <a:ext uri="{FF2B5EF4-FFF2-40B4-BE49-F238E27FC236}">
                <a16:creationId xmlns:a16="http://schemas.microsoft.com/office/drawing/2014/main" id="{9DFA354A-4604-7F2F-9E0E-C87371CC5207}"/>
              </a:ext>
            </a:extLst>
          </p:cNvPr>
          <p:cNvSpPr txBox="1">
            <a:spLocks/>
          </p:cNvSpPr>
          <p:nvPr/>
        </p:nvSpPr>
        <p:spPr>
          <a:xfrm>
            <a:off x="612559" y="530352"/>
            <a:ext cx="10471559" cy="67026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000" b="1">
              <a:solidFill>
                <a:srgbClr val="003958"/>
              </a:solidFill>
              <a:latin typeface="Poppins" pitchFamily="2" charset="77"/>
              <a:cs typeface="Poppins" pitchFamily="2" charset="77"/>
            </a:endParaRPr>
          </a:p>
        </p:txBody>
      </p:sp>
      <p:sp>
        <p:nvSpPr>
          <p:cNvPr id="10" name="Content Placeholder 2">
            <a:extLst>
              <a:ext uri="{FF2B5EF4-FFF2-40B4-BE49-F238E27FC236}">
                <a16:creationId xmlns:a16="http://schemas.microsoft.com/office/drawing/2014/main" id="{F5FA90DB-27D8-54B8-501D-EBDEEFC7E379}"/>
              </a:ext>
            </a:extLst>
          </p:cNvPr>
          <p:cNvSpPr txBox="1">
            <a:spLocks/>
          </p:cNvSpPr>
          <p:nvPr/>
        </p:nvSpPr>
        <p:spPr>
          <a:xfrm>
            <a:off x="1385149" y="2023571"/>
            <a:ext cx="2320290" cy="232335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15000"/>
              </a:lnSpc>
              <a:spcBef>
                <a:spcPts val="0"/>
              </a:spcBef>
              <a:spcAft>
                <a:spcPts val="800"/>
              </a:spcAft>
              <a:buClr>
                <a:srgbClr val="003958"/>
              </a:buClr>
              <a:buNone/>
            </a:pPr>
            <a:r>
              <a:rPr lang="en-US" sz="2000" kern="100" dirty="0">
                <a:solidFill>
                  <a:srgbClr val="182953"/>
                </a:solidFill>
                <a:effectLst/>
                <a:latin typeface="Poppins" panose="00000500000000000000" pitchFamily="2" charset="0"/>
                <a:ea typeface="Aptos" panose="020B0004020202020204" pitchFamily="34" charset="0"/>
                <a:cs typeface="Poppins" panose="00000500000000000000" pitchFamily="2" charset="0"/>
              </a:rPr>
              <a:t>Property tax revenue backs the bonds cities issue to build and maintain infrastructure.</a:t>
            </a:r>
            <a:endParaRPr lang="en-US" sz="1100" kern="100" dirty="0">
              <a:solidFill>
                <a:srgbClr val="182953"/>
              </a:solidFill>
              <a:effectLst/>
              <a:latin typeface="Poppins" panose="00000500000000000000" pitchFamily="2" charset="0"/>
              <a:ea typeface="Aptos" panose="020B0004020202020204" pitchFamily="34" charset="0"/>
              <a:cs typeface="Poppins" panose="00000500000000000000" pitchFamily="2" charset="0"/>
            </a:endParaRPr>
          </a:p>
        </p:txBody>
      </p:sp>
      <p:sp>
        <p:nvSpPr>
          <p:cNvPr id="2" name="Title 1">
            <a:extLst>
              <a:ext uri="{FF2B5EF4-FFF2-40B4-BE49-F238E27FC236}">
                <a16:creationId xmlns:a16="http://schemas.microsoft.com/office/drawing/2014/main" id="{21F9E87B-890A-BCCA-850E-3A54AEC485FE}"/>
              </a:ext>
            </a:extLst>
          </p:cNvPr>
          <p:cNvSpPr txBox="1">
            <a:spLocks/>
          </p:cNvSpPr>
          <p:nvPr/>
        </p:nvSpPr>
        <p:spPr>
          <a:xfrm>
            <a:off x="612559" y="531912"/>
            <a:ext cx="11731979" cy="50837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n w="19050">
                  <a:solidFill>
                    <a:schemeClr val="bg1"/>
                  </a:solidFill>
                </a:ln>
                <a:noFill/>
                <a:latin typeface="Poppins" pitchFamily="2" charset="77"/>
                <a:ea typeface="Aptos" panose="020B0004020202020204" pitchFamily="34" charset="0"/>
                <a:cs typeface="Poppins" pitchFamily="2" charset="77"/>
              </a:rPr>
              <a:t>BONDS AND </a:t>
            </a:r>
            <a:r>
              <a:rPr lang="en-US" b="1" dirty="0">
                <a:solidFill>
                  <a:schemeClr val="bg1"/>
                </a:solidFill>
                <a:latin typeface="Poppins" pitchFamily="2" charset="77"/>
                <a:cs typeface="Poppins" pitchFamily="2" charset="77"/>
              </a:rPr>
              <a:t>INFRASTRUCTURE</a:t>
            </a:r>
          </a:p>
        </p:txBody>
      </p:sp>
      <p:sp>
        <p:nvSpPr>
          <p:cNvPr id="15" name="Rectangle 14">
            <a:extLst>
              <a:ext uri="{FF2B5EF4-FFF2-40B4-BE49-F238E27FC236}">
                <a16:creationId xmlns:a16="http://schemas.microsoft.com/office/drawing/2014/main" id="{76F177B6-3161-6085-7809-CF3F2894646F}"/>
              </a:ext>
            </a:extLst>
          </p:cNvPr>
          <p:cNvSpPr/>
          <p:nvPr/>
        </p:nvSpPr>
        <p:spPr>
          <a:xfrm>
            <a:off x="3951705" y="1959561"/>
            <a:ext cx="4295039" cy="2330209"/>
          </a:xfrm>
          <a:prstGeom prst="rect">
            <a:avLst/>
          </a:prstGeom>
          <a:solidFill>
            <a:srgbClr val="182953">
              <a:alpha val="7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F2B758F0-8F1F-5E40-D7F3-47D018F49E4D}"/>
              </a:ext>
            </a:extLst>
          </p:cNvPr>
          <p:cNvSpPr txBox="1"/>
          <p:nvPr/>
        </p:nvSpPr>
        <p:spPr>
          <a:xfrm>
            <a:off x="893836" y="4910162"/>
            <a:ext cx="2244941" cy="1015663"/>
          </a:xfrm>
          <a:prstGeom prst="rect">
            <a:avLst/>
          </a:prstGeom>
          <a:noFill/>
        </p:spPr>
        <p:txBody>
          <a:bodyPr wrap="square">
            <a:spAutoFit/>
          </a:bodyPr>
          <a:lstStyle/>
          <a:p>
            <a:pPr marL="0" indent="0">
              <a:spcBef>
                <a:spcPts val="0"/>
              </a:spcBef>
              <a:spcAft>
                <a:spcPts val="800"/>
              </a:spcAft>
              <a:buClr>
                <a:srgbClr val="003958"/>
              </a:buClr>
              <a:buNone/>
            </a:pPr>
            <a:r>
              <a:rPr lang="en-US" sz="2000" b="1" i="1" kern="100" dirty="0">
                <a:solidFill>
                  <a:schemeClr val="bg1"/>
                </a:solidFill>
                <a:latin typeface="Poppins" panose="00000500000000000000" pitchFamily="2" charset="0"/>
                <a:ea typeface="Aptos" panose="020B0004020202020204" pitchFamily="34" charset="0"/>
                <a:cs typeface="Poppins" panose="00000500000000000000" pitchFamily="2" charset="0"/>
              </a:rPr>
              <a:t>Less money </a:t>
            </a:r>
            <a:br>
              <a:rPr lang="en-US" sz="2000" b="1" i="1" kern="100" dirty="0">
                <a:solidFill>
                  <a:schemeClr val="bg1"/>
                </a:solidFill>
                <a:latin typeface="Poppins" panose="00000500000000000000" pitchFamily="2" charset="0"/>
                <a:ea typeface="Aptos" panose="020B0004020202020204" pitchFamily="34" charset="0"/>
                <a:cs typeface="Poppins" panose="00000500000000000000" pitchFamily="2" charset="0"/>
              </a:rPr>
            </a:br>
            <a:r>
              <a:rPr lang="en-US" sz="2000" i="1" kern="100" dirty="0">
                <a:solidFill>
                  <a:schemeClr val="bg1"/>
                </a:solidFill>
                <a:latin typeface="Poppins" panose="00000500000000000000" pitchFamily="2" charset="0"/>
                <a:ea typeface="Aptos" panose="020B0004020202020204" pitchFamily="34" charset="0"/>
                <a:cs typeface="Poppins" panose="00000500000000000000" pitchFamily="2" charset="0"/>
              </a:rPr>
              <a:t>for essential services today. </a:t>
            </a:r>
          </a:p>
        </p:txBody>
      </p:sp>
      <p:sp>
        <p:nvSpPr>
          <p:cNvPr id="19" name="TextBox 18">
            <a:extLst>
              <a:ext uri="{FF2B5EF4-FFF2-40B4-BE49-F238E27FC236}">
                <a16:creationId xmlns:a16="http://schemas.microsoft.com/office/drawing/2014/main" id="{49EC7EC9-455F-249B-6A8B-5905C9B450F7}"/>
              </a:ext>
            </a:extLst>
          </p:cNvPr>
          <p:cNvSpPr txBox="1"/>
          <p:nvPr/>
        </p:nvSpPr>
        <p:spPr>
          <a:xfrm>
            <a:off x="3951704" y="2386967"/>
            <a:ext cx="4295039" cy="1538242"/>
          </a:xfrm>
          <a:prstGeom prst="rect">
            <a:avLst/>
          </a:prstGeom>
          <a:noFill/>
        </p:spPr>
        <p:txBody>
          <a:bodyPr wrap="square">
            <a:spAutoFit/>
          </a:bodyPr>
          <a:lstStyle/>
          <a:p>
            <a:pPr marL="0" indent="0" algn="ctr">
              <a:lnSpc>
                <a:spcPct val="85000"/>
              </a:lnSpc>
              <a:spcBef>
                <a:spcPts val="0"/>
              </a:spcBef>
              <a:spcAft>
                <a:spcPts val="800"/>
              </a:spcAft>
              <a:buClr>
                <a:srgbClr val="003958"/>
              </a:buClr>
              <a:buNone/>
            </a:pPr>
            <a:r>
              <a:rPr lang="en-US" sz="2200" b="1" kern="100" dirty="0">
                <a:solidFill>
                  <a:schemeClr val="bg1"/>
                </a:solidFill>
                <a:effectLst/>
                <a:latin typeface="Poppins" panose="00000500000000000000" pitchFamily="2" charset="0"/>
                <a:ea typeface="Aptos" panose="020B0004020202020204" pitchFamily="34" charset="0"/>
                <a:cs typeface="Poppins" panose="00000500000000000000" pitchFamily="2" charset="0"/>
              </a:rPr>
              <a:t>SMALLER TAX BASE </a:t>
            </a:r>
            <a:br>
              <a:rPr lang="en-US" sz="2200" b="1" kern="100" dirty="0">
                <a:solidFill>
                  <a:schemeClr val="bg1"/>
                </a:solidFill>
                <a:effectLst/>
                <a:latin typeface="Poppins" panose="00000500000000000000" pitchFamily="2" charset="0"/>
                <a:ea typeface="Aptos" panose="020B0004020202020204" pitchFamily="34" charset="0"/>
                <a:cs typeface="Poppins" panose="00000500000000000000" pitchFamily="2" charset="0"/>
              </a:rPr>
            </a:br>
            <a:r>
              <a:rPr lang="en-US" sz="2200" b="1" kern="100" dirty="0">
                <a:solidFill>
                  <a:srgbClr val="F7BA38"/>
                </a:solidFill>
                <a:effectLst/>
                <a:latin typeface="Poppins" panose="00000500000000000000" pitchFamily="2" charset="0"/>
                <a:ea typeface="Aptos" panose="020B0004020202020204" pitchFamily="34" charset="0"/>
                <a:cs typeface="Poppins" panose="00000500000000000000" pitchFamily="2" charset="0"/>
              </a:rPr>
              <a:t>=</a:t>
            </a:r>
            <a:r>
              <a:rPr lang="en-US" sz="2200" b="1" kern="100" dirty="0">
                <a:solidFill>
                  <a:schemeClr val="bg1"/>
                </a:solidFill>
                <a:effectLst/>
                <a:latin typeface="Poppins" panose="00000500000000000000" pitchFamily="2" charset="0"/>
                <a:ea typeface="Aptos" panose="020B0004020202020204" pitchFamily="34" charset="0"/>
                <a:cs typeface="Poppins" panose="00000500000000000000" pitchFamily="2" charset="0"/>
              </a:rPr>
              <a:t> </a:t>
            </a:r>
            <a:br>
              <a:rPr lang="en-US" sz="2200" b="1" kern="100" dirty="0">
                <a:solidFill>
                  <a:schemeClr val="bg1"/>
                </a:solidFill>
                <a:effectLst/>
                <a:latin typeface="Poppins" panose="00000500000000000000" pitchFamily="2" charset="0"/>
                <a:ea typeface="Aptos" panose="020B0004020202020204" pitchFamily="34" charset="0"/>
                <a:cs typeface="Poppins" panose="00000500000000000000" pitchFamily="2" charset="0"/>
              </a:rPr>
            </a:br>
            <a:r>
              <a:rPr lang="en-US" sz="2200" b="1" kern="100" dirty="0">
                <a:solidFill>
                  <a:schemeClr val="bg1"/>
                </a:solidFill>
                <a:effectLst/>
                <a:latin typeface="Poppins" panose="00000500000000000000" pitchFamily="2" charset="0"/>
                <a:ea typeface="Aptos" panose="020B0004020202020204" pitchFamily="34" charset="0"/>
                <a:cs typeface="Poppins" panose="00000500000000000000" pitchFamily="2" charset="0"/>
              </a:rPr>
              <a:t>LOWER BONDING CAPACITY </a:t>
            </a:r>
            <a:br>
              <a:rPr lang="en-US" sz="2200" b="1" kern="100" dirty="0">
                <a:solidFill>
                  <a:schemeClr val="bg1"/>
                </a:solidFill>
                <a:effectLst/>
                <a:latin typeface="Poppins" panose="00000500000000000000" pitchFamily="2" charset="0"/>
                <a:ea typeface="Aptos" panose="020B0004020202020204" pitchFamily="34" charset="0"/>
                <a:cs typeface="Poppins" panose="00000500000000000000" pitchFamily="2" charset="0"/>
              </a:rPr>
            </a:br>
            <a:r>
              <a:rPr lang="en-US" sz="2200" b="1" kern="100" dirty="0">
                <a:solidFill>
                  <a:srgbClr val="F7BA38"/>
                </a:solidFill>
                <a:effectLst/>
                <a:latin typeface="Poppins" panose="00000500000000000000" pitchFamily="2" charset="0"/>
                <a:ea typeface="Aptos" panose="020B0004020202020204" pitchFamily="34" charset="0"/>
                <a:cs typeface="Poppins" panose="00000500000000000000" pitchFamily="2" charset="0"/>
              </a:rPr>
              <a:t>=</a:t>
            </a:r>
            <a:r>
              <a:rPr lang="en-US" sz="2200" b="1" kern="100" dirty="0">
                <a:solidFill>
                  <a:schemeClr val="bg1"/>
                </a:solidFill>
                <a:effectLst/>
                <a:latin typeface="Poppins" panose="00000500000000000000" pitchFamily="2" charset="0"/>
                <a:ea typeface="Aptos" panose="020B0004020202020204" pitchFamily="34" charset="0"/>
                <a:cs typeface="Poppins" panose="00000500000000000000" pitchFamily="2" charset="0"/>
              </a:rPr>
              <a:t> </a:t>
            </a:r>
            <a:br>
              <a:rPr lang="en-US" sz="2200" b="1" kern="100" dirty="0">
                <a:solidFill>
                  <a:schemeClr val="bg1"/>
                </a:solidFill>
                <a:effectLst/>
                <a:latin typeface="Poppins" panose="00000500000000000000" pitchFamily="2" charset="0"/>
                <a:ea typeface="Aptos" panose="020B0004020202020204" pitchFamily="34" charset="0"/>
                <a:cs typeface="Poppins" panose="00000500000000000000" pitchFamily="2" charset="0"/>
              </a:rPr>
            </a:br>
            <a:r>
              <a:rPr lang="en-US" sz="2200" b="1" kern="100" dirty="0">
                <a:solidFill>
                  <a:schemeClr val="bg1"/>
                </a:solidFill>
                <a:effectLst/>
                <a:latin typeface="Poppins" panose="00000500000000000000" pitchFamily="2" charset="0"/>
                <a:ea typeface="Aptos" panose="020B0004020202020204" pitchFamily="34" charset="0"/>
                <a:cs typeface="Poppins" panose="00000500000000000000" pitchFamily="2" charset="0"/>
              </a:rPr>
              <a:t>HIGHER INTEREST RATES</a:t>
            </a:r>
          </a:p>
        </p:txBody>
      </p:sp>
      <p:sp>
        <p:nvSpPr>
          <p:cNvPr id="21" name="TextBox 20">
            <a:extLst>
              <a:ext uri="{FF2B5EF4-FFF2-40B4-BE49-F238E27FC236}">
                <a16:creationId xmlns:a16="http://schemas.microsoft.com/office/drawing/2014/main" id="{DF01B640-5487-1323-35E2-B906D08D42BA}"/>
              </a:ext>
            </a:extLst>
          </p:cNvPr>
          <p:cNvSpPr txBox="1"/>
          <p:nvPr/>
        </p:nvSpPr>
        <p:spPr>
          <a:xfrm>
            <a:off x="8473959" y="2023570"/>
            <a:ext cx="2192656" cy="2271763"/>
          </a:xfrm>
          <a:prstGeom prst="rect">
            <a:avLst/>
          </a:prstGeom>
          <a:noFill/>
        </p:spPr>
        <p:txBody>
          <a:bodyPr wrap="square">
            <a:spAutoFit/>
          </a:bodyPr>
          <a:lstStyle/>
          <a:p>
            <a:pPr marL="0" indent="0">
              <a:lnSpc>
                <a:spcPct val="115000"/>
              </a:lnSpc>
              <a:spcBef>
                <a:spcPts val="0"/>
              </a:spcBef>
              <a:spcAft>
                <a:spcPts val="800"/>
              </a:spcAft>
              <a:buClr>
                <a:srgbClr val="003958"/>
              </a:buClr>
              <a:buNone/>
            </a:pPr>
            <a:r>
              <a:rPr lang="en-US" sz="2000" kern="100" dirty="0">
                <a:solidFill>
                  <a:srgbClr val="182953"/>
                </a:solidFill>
                <a:effectLst/>
                <a:latin typeface="Poppins" panose="00000500000000000000" pitchFamily="2" charset="0"/>
                <a:ea typeface="Aptos" panose="020B0004020202020204" pitchFamily="34" charset="0"/>
                <a:cs typeface="Poppins" panose="00000500000000000000" pitchFamily="2" charset="0"/>
              </a:rPr>
              <a:t>That means </a:t>
            </a:r>
            <a:r>
              <a:rPr lang="en-US" sz="2000" b="1" i="1" u="sng" kern="100" dirty="0">
                <a:solidFill>
                  <a:srgbClr val="182953"/>
                </a:solidFill>
                <a:effectLst/>
                <a:latin typeface="Poppins" panose="00000500000000000000" pitchFamily="2" charset="0"/>
                <a:ea typeface="Aptos" panose="020B0004020202020204" pitchFamily="34" charset="0"/>
                <a:cs typeface="Poppins" panose="00000500000000000000" pitchFamily="2" charset="0"/>
              </a:rPr>
              <a:t>less</a:t>
            </a:r>
            <a:r>
              <a:rPr lang="en-US" sz="2000" kern="100" dirty="0">
                <a:solidFill>
                  <a:srgbClr val="182953"/>
                </a:solidFill>
                <a:effectLst/>
                <a:latin typeface="Poppins" panose="00000500000000000000" pitchFamily="2" charset="0"/>
                <a:ea typeface="Aptos" panose="020B0004020202020204" pitchFamily="34" charset="0"/>
                <a:cs typeface="Poppins" panose="00000500000000000000" pitchFamily="2" charset="0"/>
              </a:rPr>
              <a:t> ability to finance roads, stormwater, utilities, public facilities.</a:t>
            </a:r>
          </a:p>
        </p:txBody>
      </p:sp>
      <p:sp>
        <p:nvSpPr>
          <p:cNvPr id="23" name="TextBox 22">
            <a:extLst>
              <a:ext uri="{FF2B5EF4-FFF2-40B4-BE49-F238E27FC236}">
                <a16:creationId xmlns:a16="http://schemas.microsoft.com/office/drawing/2014/main" id="{DA95D0D9-AEEC-353F-4D2B-1647F9B6603A}"/>
              </a:ext>
            </a:extLst>
          </p:cNvPr>
          <p:cNvSpPr txBox="1"/>
          <p:nvPr/>
        </p:nvSpPr>
        <p:spPr>
          <a:xfrm>
            <a:off x="3535065" y="4903782"/>
            <a:ext cx="2379132" cy="1015663"/>
          </a:xfrm>
          <a:prstGeom prst="rect">
            <a:avLst/>
          </a:prstGeom>
          <a:noFill/>
        </p:spPr>
        <p:txBody>
          <a:bodyPr wrap="square">
            <a:spAutoFit/>
          </a:bodyPr>
          <a:lstStyle/>
          <a:p>
            <a:r>
              <a:rPr lang="en-US" sz="2000" b="1" i="1" kern="100" dirty="0">
                <a:solidFill>
                  <a:schemeClr val="bg1"/>
                </a:solidFill>
                <a:latin typeface="Poppins" panose="00000500000000000000" pitchFamily="2" charset="0"/>
                <a:ea typeface="Aptos" panose="020B0004020202020204" pitchFamily="34" charset="0"/>
                <a:cs typeface="Poppins" panose="00000500000000000000" pitchFamily="2" charset="0"/>
              </a:rPr>
              <a:t>Less capacity </a:t>
            </a:r>
            <a:r>
              <a:rPr lang="en-US" sz="2000" i="1" kern="100" dirty="0">
                <a:solidFill>
                  <a:schemeClr val="bg1"/>
                </a:solidFill>
                <a:latin typeface="Poppins" panose="00000500000000000000" pitchFamily="2" charset="0"/>
                <a:ea typeface="Aptos" panose="020B0004020202020204" pitchFamily="34" charset="0"/>
                <a:cs typeface="Poppins" panose="00000500000000000000" pitchFamily="2" charset="0"/>
              </a:rPr>
              <a:t>to fund critical needs tomorrow.</a:t>
            </a:r>
            <a:endParaRPr lang="en-US" sz="2000" dirty="0">
              <a:solidFill>
                <a:schemeClr val="bg1"/>
              </a:solidFill>
            </a:endParaRPr>
          </a:p>
        </p:txBody>
      </p:sp>
      <p:sp>
        <p:nvSpPr>
          <p:cNvPr id="25" name="TextBox 24">
            <a:extLst>
              <a:ext uri="{FF2B5EF4-FFF2-40B4-BE49-F238E27FC236}">
                <a16:creationId xmlns:a16="http://schemas.microsoft.com/office/drawing/2014/main" id="{40C64654-74FE-4485-48D1-C86578C1DFEF}"/>
              </a:ext>
            </a:extLst>
          </p:cNvPr>
          <p:cNvSpPr txBox="1"/>
          <p:nvPr/>
        </p:nvSpPr>
        <p:spPr>
          <a:xfrm>
            <a:off x="6495490" y="4811676"/>
            <a:ext cx="4909669" cy="1220847"/>
          </a:xfrm>
          <a:prstGeom prst="rect">
            <a:avLst/>
          </a:prstGeom>
          <a:noFill/>
        </p:spPr>
        <p:txBody>
          <a:bodyPr wrap="square">
            <a:spAutoFit/>
          </a:bodyPr>
          <a:lstStyle/>
          <a:p>
            <a:pPr marL="0" indent="0">
              <a:spcBef>
                <a:spcPts val="0"/>
              </a:spcBef>
              <a:spcAft>
                <a:spcPts val="800"/>
              </a:spcAft>
              <a:buClr>
                <a:srgbClr val="003958"/>
              </a:buClr>
              <a:buNone/>
            </a:pPr>
            <a:r>
              <a:rPr lang="en-US" sz="2000" b="1" kern="100" dirty="0">
                <a:solidFill>
                  <a:schemeClr val="bg1"/>
                </a:solidFill>
                <a:effectLst/>
                <a:latin typeface="Poppins" panose="00000500000000000000" pitchFamily="2" charset="0"/>
                <a:ea typeface="Aptos" panose="020B0004020202020204" pitchFamily="34" charset="0"/>
                <a:cs typeface="Poppins" panose="00000500000000000000" pitchFamily="2" charset="0"/>
              </a:rPr>
              <a:t>More </a:t>
            </a:r>
            <a:r>
              <a:rPr lang="en-US" sz="2000" kern="100" dirty="0">
                <a:solidFill>
                  <a:schemeClr val="bg1"/>
                </a:solidFill>
                <a:effectLst/>
                <a:latin typeface="Poppins" panose="00000500000000000000" pitchFamily="2" charset="0"/>
                <a:ea typeface="Aptos" panose="020B0004020202020204" pitchFamily="34" charset="0"/>
                <a:cs typeface="Poppins" panose="00000500000000000000" pitchFamily="2" charset="0"/>
              </a:rPr>
              <a:t>traffic. </a:t>
            </a:r>
          </a:p>
          <a:p>
            <a:pPr marL="0" indent="0">
              <a:spcBef>
                <a:spcPts val="0"/>
              </a:spcBef>
              <a:spcAft>
                <a:spcPts val="800"/>
              </a:spcAft>
              <a:buClr>
                <a:srgbClr val="003958"/>
              </a:buClr>
              <a:buNone/>
            </a:pPr>
            <a:r>
              <a:rPr lang="en-US" sz="2000" b="1" kern="100" dirty="0">
                <a:solidFill>
                  <a:schemeClr val="bg1"/>
                </a:solidFill>
                <a:effectLst/>
                <a:latin typeface="Poppins" panose="00000500000000000000" pitchFamily="2" charset="0"/>
                <a:ea typeface="Aptos" panose="020B0004020202020204" pitchFamily="34" charset="0"/>
                <a:cs typeface="Poppins" panose="00000500000000000000" pitchFamily="2" charset="0"/>
              </a:rPr>
              <a:t>Slower </a:t>
            </a:r>
            <a:r>
              <a:rPr lang="en-US" sz="2000" kern="100" dirty="0">
                <a:solidFill>
                  <a:schemeClr val="bg1"/>
                </a:solidFill>
                <a:effectLst/>
                <a:latin typeface="Poppins" panose="00000500000000000000" pitchFamily="2" charset="0"/>
                <a:ea typeface="Aptos" panose="020B0004020202020204" pitchFamily="34" charset="0"/>
                <a:cs typeface="Poppins" panose="00000500000000000000" pitchFamily="2" charset="0"/>
              </a:rPr>
              <a:t>emergency response. </a:t>
            </a:r>
          </a:p>
          <a:p>
            <a:pPr marL="0" indent="0">
              <a:spcBef>
                <a:spcPts val="0"/>
              </a:spcBef>
              <a:spcAft>
                <a:spcPts val="800"/>
              </a:spcAft>
              <a:buClr>
                <a:srgbClr val="003958"/>
              </a:buClr>
              <a:buNone/>
            </a:pPr>
            <a:r>
              <a:rPr lang="en-US" sz="2000" b="1" kern="100" dirty="0">
                <a:solidFill>
                  <a:schemeClr val="bg1"/>
                </a:solidFill>
                <a:effectLst/>
                <a:latin typeface="Poppins" panose="00000500000000000000" pitchFamily="2" charset="0"/>
                <a:ea typeface="Aptos" panose="020B0004020202020204" pitchFamily="34" charset="0"/>
                <a:cs typeface="Poppins" panose="00000500000000000000" pitchFamily="2" charset="0"/>
              </a:rPr>
              <a:t>Greater </a:t>
            </a:r>
            <a:r>
              <a:rPr lang="en-US" sz="2000" kern="100" dirty="0">
                <a:solidFill>
                  <a:schemeClr val="bg1"/>
                </a:solidFill>
                <a:effectLst/>
                <a:latin typeface="Poppins" panose="00000500000000000000" pitchFamily="2" charset="0"/>
                <a:ea typeface="Aptos" panose="020B0004020202020204" pitchFamily="34" charset="0"/>
                <a:cs typeface="Poppins" panose="00000500000000000000" pitchFamily="2" charset="0"/>
              </a:rPr>
              <a:t>vulnerability during storms.</a:t>
            </a:r>
          </a:p>
        </p:txBody>
      </p:sp>
      <p:sp>
        <p:nvSpPr>
          <p:cNvPr id="27" name="Arrow: Right 26">
            <a:extLst>
              <a:ext uri="{FF2B5EF4-FFF2-40B4-BE49-F238E27FC236}">
                <a16:creationId xmlns:a16="http://schemas.microsoft.com/office/drawing/2014/main" id="{05BDCCF0-4670-60E7-013C-DC43CECD8BD0}"/>
              </a:ext>
            </a:extLst>
          </p:cNvPr>
          <p:cNvSpPr/>
          <p:nvPr/>
        </p:nvSpPr>
        <p:spPr>
          <a:xfrm>
            <a:off x="2872219" y="5187411"/>
            <a:ext cx="533400" cy="386611"/>
          </a:xfrm>
          <a:prstGeom prst="rightArrow">
            <a:avLst/>
          </a:prstGeom>
          <a:solidFill>
            <a:srgbClr val="F7B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Arrow: Right 27">
            <a:extLst>
              <a:ext uri="{FF2B5EF4-FFF2-40B4-BE49-F238E27FC236}">
                <a16:creationId xmlns:a16="http://schemas.microsoft.com/office/drawing/2014/main" id="{60B862F5-21CD-045D-9872-3CE534ABE684}"/>
              </a:ext>
            </a:extLst>
          </p:cNvPr>
          <p:cNvSpPr/>
          <p:nvPr/>
        </p:nvSpPr>
        <p:spPr>
          <a:xfrm>
            <a:off x="5895415" y="5193791"/>
            <a:ext cx="533400" cy="386611"/>
          </a:xfrm>
          <a:prstGeom prst="rightArrow">
            <a:avLst/>
          </a:prstGeom>
          <a:solidFill>
            <a:srgbClr val="F7B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Connector 32">
            <a:extLst>
              <a:ext uri="{FF2B5EF4-FFF2-40B4-BE49-F238E27FC236}">
                <a16:creationId xmlns:a16="http://schemas.microsoft.com/office/drawing/2014/main" id="{A52244E4-1EEF-2B18-8FB7-15A2775EB04B}"/>
              </a:ext>
            </a:extLst>
          </p:cNvPr>
          <p:cNvCxnSpPr/>
          <p:nvPr/>
        </p:nvCxnSpPr>
        <p:spPr>
          <a:xfrm>
            <a:off x="1107976" y="1959561"/>
            <a:ext cx="9976142" cy="0"/>
          </a:xfrm>
          <a:prstGeom prst="line">
            <a:avLst/>
          </a:prstGeom>
          <a:ln>
            <a:solidFill>
              <a:srgbClr val="182953"/>
            </a:solidFill>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229D6E6D-F1C0-C2AD-9AD4-95158E774A52}"/>
              </a:ext>
            </a:extLst>
          </p:cNvPr>
          <p:cNvCxnSpPr/>
          <p:nvPr/>
        </p:nvCxnSpPr>
        <p:spPr>
          <a:xfrm>
            <a:off x="1101579" y="4289770"/>
            <a:ext cx="9976142" cy="0"/>
          </a:xfrm>
          <a:prstGeom prst="line">
            <a:avLst/>
          </a:prstGeom>
          <a:ln>
            <a:solidFill>
              <a:srgbClr val="18295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860897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c380c26c-87db-4fd0-8d6b-c400a5e4977a">
      <Terms xmlns="http://schemas.microsoft.com/office/infopath/2007/PartnerControls"/>
    </lcf76f155ced4ddcb4097134ff3c332f>
    <TaxCatchAll xmlns="086642e3-6627-4994-a252-0ec13cfe0ab6" xsi:nil="true"/>
    <_ip_UnifiedCompliancePolicyUIAction xmlns="http://schemas.microsoft.com/sharepoint/v3"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DDA351E19248843B2607FCEE8A8B704" ma:contentTypeVersion="18" ma:contentTypeDescription="Create a new document." ma:contentTypeScope="" ma:versionID="aab1716e5b7d1fc191fa67876257e34a">
  <xsd:schema xmlns:xsd="http://www.w3.org/2001/XMLSchema" xmlns:xs="http://www.w3.org/2001/XMLSchema" xmlns:p="http://schemas.microsoft.com/office/2006/metadata/properties" xmlns:ns1="http://schemas.microsoft.com/sharepoint/v3" xmlns:ns2="c380c26c-87db-4fd0-8d6b-c400a5e4977a" xmlns:ns3="086642e3-6627-4994-a252-0ec13cfe0ab6" targetNamespace="http://schemas.microsoft.com/office/2006/metadata/properties" ma:root="true" ma:fieldsID="bbc9505c84be846fc4b7145d56232ac8" ns1:_="" ns2:_="" ns3:_="">
    <xsd:import namespace="http://schemas.microsoft.com/sharepoint/v3"/>
    <xsd:import namespace="c380c26c-87db-4fd0-8d6b-c400a5e4977a"/>
    <xsd:import namespace="086642e3-6627-4994-a252-0ec13cfe0ab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3:SharedWithUsers" minOccurs="0"/>
                <xsd:element ref="ns3:SharedWithDetails" minOccurs="0"/>
                <xsd:element ref="ns1:_ip_UnifiedCompliancePolicyProperties" minOccurs="0"/>
                <xsd:element ref="ns1:_ip_UnifiedCompliancePolicyUIAc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380c26c-87db-4fd0-8d6b-c400a5e4977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96491c37-461d-43ce-b4f1-bbbde56e0632"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86642e3-6627-4994-a252-0ec13cfe0ab6"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1ba13262-a716-4044-9784-765e442dfc32}" ma:internalName="TaxCatchAll" ma:showField="CatchAllData" ma:web="086642e3-6627-4994-a252-0ec13cfe0ab6">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CDD8ED8-43D6-465F-BF6F-D7DBE9BCB748}">
  <ds:schemaRefs>
    <ds:schemaRef ds:uri="http://schemas.microsoft.com/sharepoint/v3/contenttype/forms"/>
  </ds:schemaRefs>
</ds:datastoreItem>
</file>

<file path=customXml/itemProps2.xml><?xml version="1.0" encoding="utf-8"?>
<ds:datastoreItem xmlns:ds="http://schemas.openxmlformats.org/officeDocument/2006/customXml" ds:itemID="{8D023572-42F3-4C67-8164-A6E3A23082A4}">
  <ds:schemaRefs>
    <ds:schemaRef ds:uri="048ae440-7008-4b00-a33d-aa9de41090cb"/>
    <ds:schemaRef ds:uri="086642e3-6627-4994-a252-0ec13cfe0ab6"/>
    <ds:schemaRef ds:uri="62b11c04-4176-4152-b245-a79defb2f1c0"/>
    <ds:schemaRef ds:uri="c380c26c-87db-4fd0-8d6b-c400a5e4977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D6C8FCD4-80F9-4EB0-8FAF-CB4D4BBF127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c380c26c-87db-4fd0-8d6b-c400a5e4977a"/>
    <ds:schemaRef ds:uri="086642e3-6627-4994-a252-0ec13cfe0ab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2d642e08-dfa4-427d-8646-57d423c7c43e}" enabled="0" method="" siteId="{2d642e08-dfa4-427d-8646-57d423c7c43e}" removed="1"/>
</clbl:labelList>
</file>

<file path=docProps/app.xml><?xml version="1.0" encoding="utf-8"?>
<Properties xmlns="http://schemas.openxmlformats.org/officeDocument/2006/extended-properties" xmlns:vt="http://schemas.openxmlformats.org/officeDocument/2006/docPropsVTypes">
  <Template>Ion</Template>
  <TotalTime>2013</TotalTime>
  <Words>2029</Words>
  <Application>Microsoft Office PowerPoint</Application>
  <PresentationFormat>Widescreen</PresentationFormat>
  <Paragraphs>154</Paragraphs>
  <Slides>12</Slides>
  <Notes>12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12</vt:i4>
      </vt:variant>
    </vt:vector>
  </HeadingPairs>
  <TitlesOfParts>
    <vt:vector size="21" baseType="lpstr">
      <vt:lpstr>Aptos</vt:lpstr>
      <vt:lpstr>Aptos Display</vt:lpstr>
      <vt:lpstr>Arial</vt:lpstr>
      <vt:lpstr>Calibri</vt:lpstr>
      <vt:lpstr>Oswald</vt:lpstr>
      <vt:lpstr>Poppins</vt:lpstr>
      <vt:lpstr>Poppins Black</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Kelli Roerk</dc:creator>
  <cp:lastModifiedBy>Kelli Roerk</cp:lastModifiedBy>
  <cp:revision>33</cp:revision>
  <dcterms:created xsi:type="dcterms:W3CDTF">2026-01-09T20:39:56Z</dcterms:created>
  <dcterms:modified xsi:type="dcterms:W3CDTF">2026-07-01T08:38:14Z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0x010100CDDA351E19248843B2607FCEE8A8B704</vt:lpwstr>
  </property>
</Properties>
</file>