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68" r:id="rId5"/>
    <p:sldId id="302" r:id="rId6"/>
    <p:sldId id="633" r:id="rId7"/>
    <p:sldId id="594" r:id="rId8"/>
    <p:sldId id="637" r:id="rId9"/>
    <p:sldId id="592" r:id="rId10"/>
    <p:sldId id="624" r:id="rId11"/>
    <p:sldId id="609" r:id="rId12"/>
    <p:sldId id="618" r:id="rId13"/>
    <p:sldId id="610" r:id="rId14"/>
    <p:sldId id="630" r:id="rId15"/>
    <p:sldId id="63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1EB92B-6C59-C9FB-E0BD-5349673F6AC4}" name="Lauren Bush" initials="LB" userId="S::lbush@flcities.com::e3b52ca0-121c-4538-be17-b375cc5caf99" providerId="AD"/>
  <p188:author id="{09DFEA2F-11BE-629B-1BBE-3822513FECF5}" name="Brooke Harrison" initials="BH" userId="S::bharrison@flcities.com::7ae9facc-4cbd-4161-adbf-62fd262fd433" providerId="AD"/>
  <p188:author id="{443B0481-389D-3878-36F1-77027DD4ADA8}" name="Kelli Roerk" initials="KR" userId="S::kroerk@flcities.com::53901aef-faca-464e-b027-396f11b2fd0c" providerId="AD"/>
  <p188:author id="{81C8C3A0-C634-933B-7F54-57EECDA1A1AC}" name="Jordan Harrison" initials="JH" userId="54f579aa4725b78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49F"/>
    <a:srgbClr val="F7BA38"/>
    <a:srgbClr val="182953"/>
    <a:srgbClr val="1C82C5"/>
    <a:srgbClr val="CA2020"/>
    <a:srgbClr val="A80000"/>
    <a:srgbClr val="003958"/>
    <a:srgbClr val="325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241853-A9D6-40CE-8BDE-D21B9639B947}" v="51" dt="2026-06-30T17:10:30.480"/>
    <p1510:client id="{A3F85377-1D28-4B06-A667-3EEE550311AB}" v="50" dt="2026-06-30T22:34:58.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80130" autoAdjust="0"/>
  </p:normalViewPr>
  <p:slideViewPr>
    <p:cSldViewPr snapToGrid="0">
      <p:cViewPr varScale="1">
        <p:scale>
          <a:sx n="99" d="100"/>
          <a:sy n="99" d="100"/>
        </p:scale>
        <p:origin x="996"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4" d="100"/>
          <a:sy n="94" d="100"/>
        </p:scale>
        <p:origin x="552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i Roerk" userId="53901aef-faca-464e-b027-396f11b2fd0c" providerId="ADAL" clId="{4D32B5A5-31B5-4710-BF93-B3491F5755A0}"/>
    <pc:docChg chg="undo redo custSel addSld delSld modSld sldOrd modMainMaster">
      <pc:chgData name="Kelli Roerk" userId="53901aef-faca-464e-b027-396f11b2fd0c" providerId="ADAL" clId="{4D32B5A5-31B5-4710-BF93-B3491F5755A0}" dt="2026-06-30T22:36:16.663" v="4265" actId="20577"/>
      <pc:docMkLst>
        <pc:docMk/>
      </pc:docMkLst>
      <pc:sldChg chg="addSp delSp modSp mod modTransition modNotesTx">
        <pc:chgData name="Kelli Roerk" userId="53901aef-faca-464e-b027-396f11b2fd0c" providerId="ADAL" clId="{4D32B5A5-31B5-4710-BF93-B3491F5755A0}" dt="2026-06-30T22:26:48.321" v="4176" actId="113"/>
        <pc:sldMkLst>
          <pc:docMk/>
          <pc:sldMk cId="1605984767" sldId="268"/>
        </pc:sldMkLst>
        <pc:spChg chg="add mod">
          <ac:chgData name="Kelli Roerk" userId="53901aef-faca-464e-b027-396f11b2fd0c" providerId="ADAL" clId="{4D32B5A5-31B5-4710-BF93-B3491F5755A0}" dt="2026-06-23T19:40:31.705" v="35" actId="14100"/>
          <ac:spMkLst>
            <pc:docMk/>
            <pc:sldMk cId="1605984767" sldId="268"/>
            <ac:spMk id="3" creationId="{A58A5364-D354-64C0-4DCC-591CBA576561}"/>
          </ac:spMkLst>
        </pc:spChg>
        <pc:spChg chg="mod">
          <ac:chgData name="Kelli Roerk" userId="53901aef-faca-464e-b027-396f11b2fd0c" providerId="ADAL" clId="{4D32B5A5-31B5-4710-BF93-B3491F5755A0}" dt="2026-06-24T14:16:43.506" v="249" actId="20577"/>
          <ac:spMkLst>
            <pc:docMk/>
            <pc:sldMk cId="1605984767" sldId="268"/>
            <ac:spMk id="4" creationId="{1D9B4F29-88CB-8078-39D1-1B49852E3CFF}"/>
          </ac:spMkLst>
        </pc:spChg>
        <pc:spChg chg="mod ord">
          <ac:chgData name="Kelli Roerk" userId="53901aef-faca-464e-b027-396f11b2fd0c" providerId="ADAL" clId="{4D32B5A5-31B5-4710-BF93-B3491F5755A0}" dt="2026-06-23T19:56:07.816" v="138" actId="20577"/>
          <ac:spMkLst>
            <pc:docMk/>
            <pc:sldMk cId="1605984767" sldId="268"/>
            <ac:spMk id="6" creationId="{581BB66D-FCFA-4A63-8D11-70E94984C20E}"/>
          </ac:spMkLst>
        </pc:spChg>
        <pc:spChg chg="del mod">
          <ac:chgData name="Kelli Roerk" userId="53901aef-faca-464e-b027-396f11b2fd0c" providerId="ADAL" clId="{4D32B5A5-31B5-4710-BF93-B3491F5755A0}" dt="2026-06-30T17:07:13.061" v="2894" actId="478"/>
          <ac:spMkLst>
            <pc:docMk/>
            <pc:sldMk cId="1605984767" sldId="268"/>
            <ac:spMk id="7" creationId="{61DAA399-7A1A-DDEE-1DA6-5356D8551B30}"/>
          </ac:spMkLst>
        </pc:spChg>
        <pc:spChg chg="mod">
          <ac:chgData name="Kelli Roerk" userId="53901aef-faca-464e-b027-396f11b2fd0c" providerId="ADAL" clId="{4D32B5A5-31B5-4710-BF93-B3491F5755A0}" dt="2026-06-30T17:07:18.565" v="2898" actId="20577"/>
          <ac:spMkLst>
            <pc:docMk/>
            <pc:sldMk cId="1605984767" sldId="268"/>
            <ac:spMk id="8" creationId="{B3C96D35-D7E3-87CC-2BAA-AAF1F561674D}"/>
          </ac:spMkLst>
        </pc:spChg>
        <pc:spChg chg="mod">
          <ac:chgData name="Kelli Roerk" userId="53901aef-faca-464e-b027-396f11b2fd0c" providerId="ADAL" clId="{4D32B5A5-31B5-4710-BF93-B3491F5755A0}" dt="2026-06-30T16:23:41.638" v="2361" actId="1076"/>
          <ac:spMkLst>
            <pc:docMk/>
            <pc:sldMk cId="1605984767" sldId="268"/>
            <ac:spMk id="10" creationId="{43E5F1CB-6C24-EA3A-1C8A-AE0856B4DAEA}"/>
          </ac:spMkLst>
        </pc:spChg>
        <pc:spChg chg="mod">
          <ac:chgData name="Kelli Roerk" userId="53901aef-faca-464e-b027-396f11b2fd0c" providerId="ADAL" clId="{4D32B5A5-31B5-4710-BF93-B3491F5755A0}" dt="2026-06-23T19:33:36.343" v="4" actId="14100"/>
          <ac:spMkLst>
            <pc:docMk/>
            <pc:sldMk cId="1605984767" sldId="268"/>
            <ac:spMk id="20" creationId="{0C7D5296-7163-BECD-3DC0-295760BA28E3}"/>
          </ac:spMkLst>
        </pc:spChg>
        <pc:grpChg chg="mod">
          <ac:chgData name="Kelli Roerk" userId="53901aef-faca-464e-b027-396f11b2fd0c" providerId="ADAL" clId="{4D32B5A5-31B5-4710-BF93-B3491F5755A0}" dt="2026-06-24T14:20:17.853" v="332" actId="1036"/>
          <ac:grpSpMkLst>
            <pc:docMk/>
            <pc:sldMk cId="1605984767" sldId="268"/>
            <ac:grpSpMk id="2" creationId="{D2B73BF4-CC12-C059-5696-8258A1CE41FC}"/>
          </ac:grpSpMkLst>
        </pc:grpChg>
        <pc:picChg chg="mod">
          <ac:chgData name="Kelli Roerk" userId="53901aef-faca-464e-b027-396f11b2fd0c" providerId="ADAL" clId="{4D32B5A5-31B5-4710-BF93-B3491F5755A0}" dt="2026-06-23T19:34:05.573" v="9" actId="1037"/>
          <ac:picMkLst>
            <pc:docMk/>
            <pc:sldMk cId="1605984767" sldId="268"/>
            <ac:picMk id="19" creationId="{A0E9286F-BC4D-707D-1F02-0279ACA3131E}"/>
          </ac:picMkLst>
        </pc:picChg>
      </pc:sldChg>
      <pc:sldChg chg="addSp delSp modSp mod modTransition modNotesTx">
        <pc:chgData name="Kelli Roerk" userId="53901aef-faca-464e-b027-396f11b2fd0c" providerId="ADAL" clId="{4D32B5A5-31B5-4710-BF93-B3491F5755A0}" dt="2026-06-30T22:27:23.199" v="4180" actId="20577"/>
        <pc:sldMkLst>
          <pc:docMk/>
          <pc:sldMk cId="2045931653" sldId="302"/>
        </pc:sldMkLst>
        <pc:spChg chg="mod">
          <ac:chgData name="Kelli Roerk" userId="53901aef-faca-464e-b027-396f11b2fd0c" providerId="ADAL" clId="{4D32B5A5-31B5-4710-BF93-B3491F5755A0}" dt="2026-06-30T21:56:40.013" v="3953" actId="113"/>
          <ac:spMkLst>
            <pc:docMk/>
            <pc:sldMk cId="2045931653" sldId="302"/>
            <ac:spMk id="4" creationId="{D1C4E737-15C3-9B24-51DE-AC04A34F8AE7}"/>
          </ac:spMkLst>
        </pc:spChg>
        <pc:spChg chg="add mod">
          <ac:chgData name="Kelli Roerk" userId="53901aef-faca-464e-b027-396f11b2fd0c" providerId="ADAL" clId="{4D32B5A5-31B5-4710-BF93-B3491F5755A0}" dt="2026-06-30T21:57:09.389" v="3959" actId="207"/>
          <ac:spMkLst>
            <pc:docMk/>
            <pc:sldMk cId="2045931653" sldId="302"/>
            <ac:spMk id="5" creationId="{E6C1943E-A158-AD69-CF90-44EBD6120594}"/>
          </ac:spMkLst>
        </pc:spChg>
        <pc:spChg chg="add mod">
          <ac:chgData name="Kelli Roerk" userId="53901aef-faca-464e-b027-396f11b2fd0c" providerId="ADAL" clId="{4D32B5A5-31B5-4710-BF93-B3491F5755A0}" dt="2026-06-30T21:20:19.968" v="3022" actId="255"/>
          <ac:spMkLst>
            <pc:docMk/>
            <pc:sldMk cId="2045931653" sldId="302"/>
            <ac:spMk id="7" creationId="{C1326084-E99E-1572-FD11-9D2AD19E397E}"/>
          </ac:spMkLst>
        </pc:spChg>
        <pc:spChg chg="mod">
          <ac:chgData name="Kelli Roerk" userId="53901aef-faca-464e-b027-396f11b2fd0c" providerId="ADAL" clId="{4D32B5A5-31B5-4710-BF93-B3491F5755A0}" dt="2026-06-30T21:19:41.119" v="3014" actId="20577"/>
          <ac:spMkLst>
            <pc:docMk/>
            <pc:sldMk cId="2045931653" sldId="302"/>
            <ac:spMk id="9" creationId="{AC3AB783-53D1-8086-E65A-5B986A4C8D72}"/>
          </ac:spMkLst>
        </pc:spChg>
        <pc:spChg chg="add del mod">
          <ac:chgData name="Kelli Roerk" userId="53901aef-faca-464e-b027-396f11b2fd0c" providerId="ADAL" clId="{4D32B5A5-31B5-4710-BF93-B3491F5755A0}" dt="2026-06-30T21:56:47.303" v="3954" actId="478"/>
          <ac:spMkLst>
            <pc:docMk/>
            <pc:sldMk cId="2045931653" sldId="302"/>
            <ac:spMk id="24" creationId="{183B04C8-B8CF-D7A3-58FC-F7C56EE8766E}"/>
          </ac:spMkLst>
        </pc:spChg>
        <pc:spChg chg="mod">
          <ac:chgData name="Kelli Roerk" userId="53901aef-faca-464e-b027-396f11b2fd0c" providerId="ADAL" clId="{4D32B5A5-31B5-4710-BF93-B3491F5755A0}" dt="2026-06-30T22:22:43.054" v="4141" actId="207"/>
          <ac:spMkLst>
            <pc:docMk/>
            <pc:sldMk cId="2045931653" sldId="302"/>
            <ac:spMk id="27" creationId="{AE7F29E9-1678-1307-66A4-782133FF47CB}"/>
          </ac:spMkLst>
        </pc:spChg>
        <pc:spChg chg="mod">
          <ac:chgData name="Kelli Roerk" userId="53901aef-faca-464e-b027-396f11b2fd0c" providerId="ADAL" clId="{4D32B5A5-31B5-4710-BF93-B3491F5755A0}" dt="2026-06-30T22:22:47.346" v="4142" actId="207"/>
          <ac:spMkLst>
            <pc:docMk/>
            <pc:sldMk cId="2045931653" sldId="302"/>
            <ac:spMk id="29" creationId="{146B092C-89DE-7C87-F470-5C20FB2F5E01}"/>
          </ac:spMkLst>
        </pc:spChg>
        <pc:spChg chg="mod">
          <ac:chgData name="Kelli Roerk" userId="53901aef-faca-464e-b027-396f11b2fd0c" providerId="ADAL" clId="{4D32B5A5-31B5-4710-BF93-B3491F5755A0}" dt="2026-06-30T22:22:50.290" v="4143" actId="207"/>
          <ac:spMkLst>
            <pc:docMk/>
            <pc:sldMk cId="2045931653" sldId="302"/>
            <ac:spMk id="31" creationId="{64FA6A89-EDE6-1EDE-88F8-D59DC8A6BAE7}"/>
          </ac:spMkLst>
        </pc:spChg>
        <pc:spChg chg="mod">
          <ac:chgData name="Kelli Roerk" userId="53901aef-faca-464e-b027-396f11b2fd0c" providerId="ADAL" clId="{4D32B5A5-31B5-4710-BF93-B3491F5755A0}" dt="2026-06-30T22:27:05.262" v="4177" actId="113"/>
          <ac:spMkLst>
            <pc:docMk/>
            <pc:sldMk cId="2045931653" sldId="302"/>
            <ac:spMk id="33" creationId="{798EF59C-0229-B5D2-F7FF-AF4B4DE96EED}"/>
          </ac:spMkLst>
        </pc:spChg>
        <pc:grpChg chg="ord">
          <ac:chgData name="Kelli Roerk" userId="53901aef-faca-464e-b027-396f11b2fd0c" providerId="ADAL" clId="{4D32B5A5-31B5-4710-BF93-B3491F5755A0}" dt="2026-06-30T21:19:01.972" v="2993" actId="167"/>
          <ac:grpSpMkLst>
            <pc:docMk/>
            <pc:sldMk cId="2045931653" sldId="302"/>
            <ac:grpSpMk id="20" creationId="{210AEC52-F053-A3B4-552A-EFD1270C2306}"/>
          </ac:grpSpMkLst>
        </pc:grpChg>
        <pc:picChg chg="mod">
          <ac:chgData name="Kelli Roerk" userId="53901aef-faca-464e-b027-396f11b2fd0c" providerId="ADAL" clId="{4D32B5A5-31B5-4710-BF93-B3491F5755A0}" dt="2026-06-30T21:32:58.030" v="3328" actId="1076"/>
          <ac:picMkLst>
            <pc:docMk/>
            <pc:sldMk cId="2045931653" sldId="302"/>
            <ac:picMk id="13" creationId="{74A9ADCA-A708-4B35-72A7-C5EDE477C365}"/>
          </ac:picMkLst>
        </pc:picChg>
        <pc:cxnChg chg="add mod">
          <ac:chgData name="Kelli Roerk" userId="53901aef-faca-464e-b027-396f11b2fd0c" providerId="ADAL" clId="{4D32B5A5-31B5-4710-BF93-B3491F5755A0}" dt="2026-06-30T22:23:09.240" v="4154" actId="1038"/>
          <ac:cxnSpMkLst>
            <pc:docMk/>
            <pc:sldMk cId="2045931653" sldId="302"/>
            <ac:cxnSpMk id="2" creationId="{EB0C45E3-1C32-EF0B-2467-69FFA7EBEF24}"/>
          </ac:cxnSpMkLst>
        </pc:cxnChg>
      </pc:sldChg>
      <pc:sldChg chg="addSp delSp modSp mod modNotesTx">
        <pc:chgData name="Kelli Roerk" userId="53901aef-faca-464e-b027-396f11b2fd0c" providerId="ADAL" clId="{4D32B5A5-31B5-4710-BF93-B3491F5755A0}" dt="2026-06-30T22:23:54.881" v="4159" actId="14100"/>
        <pc:sldMkLst>
          <pc:docMk/>
          <pc:sldMk cId="736256037" sldId="592"/>
        </pc:sldMkLst>
        <pc:spChg chg="mod">
          <ac:chgData name="Kelli Roerk" userId="53901aef-faca-464e-b027-396f11b2fd0c" providerId="ADAL" clId="{4D32B5A5-31B5-4710-BF93-B3491F5755A0}" dt="2026-06-30T21:30:46.831" v="3284" actId="20577"/>
          <ac:spMkLst>
            <pc:docMk/>
            <pc:sldMk cId="736256037" sldId="592"/>
            <ac:spMk id="2" creationId="{34D09C6B-61B2-D311-8D4C-FD57575E42F7}"/>
          </ac:spMkLst>
        </pc:spChg>
        <pc:spChg chg="add mod">
          <ac:chgData name="Kelli Roerk" userId="53901aef-faca-464e-b027-396f11b2fd0c" providerId="ADAL" clId="{4D32B5A5-31B5-4710-BF93-B3491F5755A0}" dt="2026-06-30T21:31:15.649" v="3298" actId="14100"/>
          <ac:spMkLst>
            <pc:docMk/>
            <pc:sldMk cId="736256037" sldId="592"/>
            <ac:spMk id="3" creationId="{FA083FD2-6749-6A1C-D5C8-DB676781C1CF}"/>
          </ac:spMkLst>
        </pc:spChg>
        <pc:spChg chg="add mod">
          <ac:chgData name="Kelli Roerk" userId="53901aef-faca-464e-b027-396f11b2fd0c" providerId="ADAL" clId="{4D32B5A5-31B5-4710-BF93-B3491F5755A0}" dt="2026-06-30T21:31:04.447" v="3290" actId="14100"/>
          <ac:spMkLst>
            <pc:docMk/>
            <pc:sldMk cId="736256037" sldId="592"/>
            <ac:spMk id="4" creationId="{DCCF1FD1-C45E-B77A-9B05-BC7090486193}"/>
          </ac:spMkLst>
        </pc:spChg>
        <pc:spChg chg="add del mod">
          <ac:chgData name="Kelli Roerk" userId="53901aef-faca-464e-b027-396f11b2fd0c" providerId="ADAL" clId="{4D32B5A5-31B5-4710-BF93-B3491F5755A0}" dt="2026-06-30T16:36:11.642" v="2825" actId="478"/>
          <ac:spMkLst>
            <pc:docMk/>
            <pc:sldMk cId="736256037" sldId="592"/>
            <ac:spMk id="5" creationId="{6EC71B62-8E9F-15B1-07EE-DF763785DD9D}"/>
          </ac:spMkLst>
        </pc:spChg>
        <pc:spChg chg="add del mod">
          <ac:chgData name="Kelli Roerk" userId="53901aef-faca-464e-b027-396f11b2fd0c" providerId="ADAL" clId="{4D32B5A5-31B5-4710-BF93-B3491F5755A0}" dt="2026-06-30T16:34:49.993" v="2796" actId="478"/>
          <ac:spMkLst>
            <pc:docMk/>
            <pc:sldMk cId="736256037" sldId="592"/>
            <ac:spMk id="6" creationId="{1FBB27AE-2EC3-C197-2B79-AF8CAA8717AF}"/>
          </ac:spMkLst>
        </pc:spChg>
        <pc:spChg chg="add del mod">
          <ac:chgData name="Kelli Roerk" userId="53901aef-faca-464e-b027-396f11b2fd0c" providerId="ADAL" clId="{4D32B5A5-31B5-4710-BF93-B3491F5755A0}" dt="2026-06-30T16:34:48.370" v="2795" actId="478"/>
          <ac:spMkLst>
            <pc:docMk/>
            <pc:sldMk cId="736256037" sldId="592"/>
            <ac:spMk id="7" creationId="{ED085128-2801-9CFE-20E3-D593074AC792}"/>
          </ac:spMkLst>
        </pc:spChg>
        <pc:spChg chg="add del mod">
          <ac:chgData name="Kelli Roerk" userId="53901aef-faca-464e-b027-396f11b2fd0c" providerId="ADAL" clId="{4D32B5A5-31B5-4710-BF93-B3491F5755A0}" dt="2026-06-30T16:34:51.641" v="2797" actId="478"/>
          <ac:spMkLst>
            <pc:docMk/>
            <pc:sldMk cId="736256037" sldId="592"/>
            <ac:spMk id="8" creationId="{E23B7EA1-786B-FE55-67BE-6CE1C10E9D51}"/>
          </ac:spMkLst>
        </pc:spChg>
        <pc:spChg chg="add mod">
          <ac:chgData name="Kelli Roerk" userId="53901aef-faca-464e-b027-396f11b2fd0c" providerId="ADAL" clId="{4D32B5A5-31B5-4710-BF93-B3491F5755A0}" dt="2026-06-30T15:40:39.820" v="2144" actId="1076"/>
          <ac:spMkLst>
            <pc:docMk/>
            <pc:sldMk cId="736256037" sldId="592"/>
            <ac:spMk id="9" creationId="{1F714E95-F28D-34D3-DA43-117098AF86B7}"/>
          </ac:spMkLst>
        </pc:spChg>
        <pc:spChg chg="add mod">
          <ac:chgData name="Kelli Roerk" userId="53901aef-faca-464e-b027-396f11b2fd0c" providerId="ADAL" clId="{4D32B5A5-31B5-4710-BF93-B3491F5755A0}" dt="2026-06-30T22:23:18.173" v="4155" actId="207"/>
          <ac:spMkLst>
            <pc:docMk/>
            <pc:sldMk cId="736256037" sldId="592"/>
            <ac:spMk id="11" creationId="{C3F9C9F0-29E3-9E8A-0364-7CD662CDC5AE}"/>
          </ac:spMkLst>
        </pc:spChg>
        <pc:spChg chg="add del mod">
          <ac:chgData name="Kelli Roerk" userId="53901aef-faca-464e-b027-396f11b2fd0c" providerId="ADAL" clId="{4D32B5A5-31B5-4710-BF93-B3491F5755A0}" dt="2026-06-30T16:38:55.163" v="2842" actId="478"/>
          <ac:spMkLst>
            <pc:docMk/>
            <pc:sldMk cId="736256037" sldId="592"/>
            <ac:spMk id="12" creationId="{2E570E13-71FA-59A9-1CE2-EC54046E57B7}"/>
          </ac:spMkLst>
        </pc:spChg>
        <pc:spChg chg="mod">
          <ac:chgData name="Kelli Roerk" userId="53901aef-faca-464e-b027-396f11b2fd0c" providerId="ADAL" clId="{4D32B5A5-31B5-4710-BF93-B3491F5755A0}" dt="2026-06-30T22:23:54.881" v="4159" actId="14100"/>
          <ac:spMkLst>
            <pc:docMk/>
            <pc:sldMk cId="736256037" sldId="592"/>
            <ac:spMk id="19" creationId="{5993D86B-8E5D-9A92-51A2-B572BF66F6F0}"/>
          </ac:spMkLst>
        </pc:spChg>
        <pc:spChg chg="mod">
          <ac:chgData name="Kelli Roerk" userId="53901aef-faca-464e-b027-396f11b2fd0c" providerId="ADAL" clId="{4D32B5A5-31B5-4710-BF93-B3491F5755A0}" dt="2026-06-30T22:23:25.186" v="4156" actId="207"/>
          <ac:spMkLst>
            <pc:docMk/>
            <pc:sldMk cId="736256037" sldId="592"/>
            <ac:spMk id="22" creationId="{C8D4B321-90DD-303C-4D03-4BAADEE5B019}"/>
          </ac:spMkLst>
        </pc:spChg>
        <pc:picChg chg="add del">
          <ac:chgData name="Kelli Roerk" userId="53901aef-faca-464e-b027-396f11b2fd0c" providerId="ADAL" clId="{4D32B5A5-31B5-4710-BF93-B3491F5755A0}" dt="2026-06-30T22:00:23.612" v="3980" actId="478"/>
          <ac:picMkLst>
            <pc:docMk/>
            <pc:sldMk cId="736256037" sldId="592"/>
            <ac:picMk id="14" creationId="{21EBF275-EB6F-BDF0-01EE-271D9535DD5D}"/>
          </ac:picMkLst>
        </pc:picChg>
        <pc:cxnChg chg="add mod">
          <ac:chgData name="Kelli Roerk" userId="53901aef-faca-464e-b027-396f11b2fd0c" providerId="ADAL" clId="{4D32B5A5-31B5-4710-BF93-B3491F5755A0}" dt="2026-06-30T22:23:33.630" v="4158" actId="1076"/>
          <ac:cxnSpMkLst>
            <pc:docMk/>
            <pc:sldMk cId="736256037" sldId="592"/>
            <ac:cxnSpMk id="5" creationId="{22E6BA72-3856-81A8-BDB6-81E5DCC0D442}"/>
          </ac:cxnSpMkLst>
        </pc:cxnChg>
        <pc:cxnChg chg="add mod">
          <ac:chgData name="Kelli Roerk" userId="53901aef-faca-464e-b027-396f11b2fd0c" providerId="ADAL" clId="{4D32B5A5-31B5-4710-BF93-B3491F5755A0}" dt="2026-06-30T21:54:36.751" v="3938" actId="1076"/>
          <ac:cxnSpMkLst>
            <pc:docMk/>
            <pc:sldMk cId="736256037" sldId="592"/>
            <ac:cxnSpMk id="5" creationId="{E05B3DEE-0422-4166-A72A-B1C88D68852A}"/>
          </ac:cxnSpMkLst>
        </pc:cxnChg>
      </pc:sldChg>
      <pc:sldChg chg="addSp delSp modSp mod modNotesTx">
        <pc:chgData name="Kelli Roerk" userId="53901aef-faca-464e-b027-396f11b2fd0c" providerId="ADAL" clId="{4D32B5A5-31B5-4710-BF93-B3491F5755A0}" dt="2026-06-30T22:29:21.187" v="4193" actId="20577"/>
        <pc:sldMkLst>
          <pc:docMk/>
          <pc:sldMk cId="3735240047" sldId="594"/>
        </pc:sldMkLst>
        <pc:spChg chg="add del mod">
          <ac:chgData name="Kelli Roerk" userId="53901aef-faca-464e-b027-396f11b2fd0c" providerId="ADAL" clId="{4D32B5A5-31B5-4710-BF93-B3491F5755A0}" dt="2026-06-30T17:10:19.018" v="2932" actId="478"/>
          <ac:spMkLst>
            <pc:docMk/>
            <pc:sldMk cId="3735240047" sldId="594"/>
            <ac:spMk id="2" creationId="{0622FDCA-D8A5-ECF3-3521-4DDFE703D4AC}"/>
          </ac:spMkLst>
        </pc:spChg>
        <pc:spChg chg="add del mod">
          <ac:chgData name="Kelli Roerk" userId="53901aef-faca-464e-b027-396f11b2fd0c" providerId="ADAL" clId="{4D32B5A5-31B5-4710-BF93-B3491F5755A0}" dt="2026-06-30T17:11:47.378" v="2964" actId="478"/>
          <ac:spMkLst>
            <pc:docMk/>
            <pc:sldMk cId="3735240047" sldId="594"/>
            <ac:spMk id="3" creationId="{42EEF6BD-3494-BE5E-E1BE-C3A49F72A66E}"/>
          </ac:spMkLst>
        </pc:spChg>
        <pc:spChg chg="add mod">
          <ac:chgData name="Kelli Roerk" userId="53901aef-faca-464e-b027-396f11b2fd0c" providerId="ADAL" clId="{4D32B5A5-31B5-4710-BF93-B3491F5755A0}" dt="2026-06-30T21:27:56.694" v="3248" actId="14100"/>
          <ac:spMkLst>
            <pc:docMk/>
            <pc:sldMk cId="3735240047" sldId="594"/>
            <ac:spMk id="4" creationId="{91CB6035-1B80-6D40-75D4-D43F7264F65A}"/>
          </ac:spMkLst>
        </pc:spChg>
        <pc:spChg chg="add mod">
          <ac:chgData name="Kelli Roerk" userId="53901aef-faca-464e-b027-396f11b2fd0c" providerId="ADAL" clId="{4D32B5A5-31B5-4710-BF93-B3491F5755A0}" dt="2026-06-30T17:12:10.470" v="2971" actId="1076"/>
          <ac:spMkLst>
            <pc:docMk/>
            <pc:sldMk cId="3735240047" sldId="594"/>
            <ac:spMk id="5" creationId="{71811BEB-BD2C-2A70-756F-0C5C42E0119E}"/>
          </ac:spMkLst>
        </pc:spChg>
        <pc:spChg chg="add mod">
          <ac:chgData name="Kelli Roerk" userId="53901aef-faca-464e-b027-396f11b2fd0c" providerId="ADAL" clId="{4D32B5A5-31B5-4710-BF93-B3491F5755A0}" dt="2026-06-30T17:12:28.270" v="2977" actId="1076"/>
          <ac:spMkLst>
            <pc:docMk/>
            <pc:sldMk cId="3735240047" sldId="594"/>
            <ac:spMk id="6" creationId="{C8B0FCF1-FE1A-4433-A93E-5ECF12F92BA6}"/>
          </ac:spMkLst>
        </pc:spChg>
        <pc:spChg chg="add mod">
          <ac:chgData name="Kelli Roerk" userId="53901aef-faca-464e-b027-396f11b2fd0c" providerId="ADAL" clId="{4D32B5A5-31B5-4710-BF93-B3491F5755A0}" dt="2026-06-30T21:29:23.028" v="3262" actId="1076"/>
          <ac:spMkLst>
            <pc:docMk/>
            <pc:sldMk cId="3735240047" sldId="594"/>
            <ac:spMk id="7" creationId="{1FC44F57-C6CD-A864-BB47-211D33612AAB}"/>
          </ac:spMkLst>
        </pc:spChg>
        <pc:spChg chg="add del mod">
          <ac:chgData name="Kelli Roerk" userId="53901aef-faca-464e-b027-396f11b2fd0c" providerId="ADAL" clId="{4D32B5A5-31B5-4710-BF93-B3491F5755A0}" dt="2026-06-30T21:29:14.298" v="3260" actId="478"/>
          <ac:spMkLst>
            <pc:docMk/>
            <pc:sldMk cId="3735240047" sldId="594"/>
            <ac:spMk id="8" creationId="{FD83A543-30C2-E782-BB0B-73355D7FFD01}"/>
          </ac:spMkLst>
        </pc:spChg>
        <pc:spChg chg="add mod">
          <ac:chgData name="Kelli Roerk" userId="53901aef-faca-464e-b027-396f11b2fd0c" providerId="ADAL" clId="{4D32B5A5-31B5-4710-BF93-B3491F5755A0}" dt="2026-06-30T17:12:33.200" v="2980" actId="1076"/>
          <ac:spMkLst>
            <pc:docMk/>
            <pc:sldMk cId="3735240047" sldId="594"/>
            <ac:spMk id="9" creationId="{8384ACC1-465B-D9E4-B97A-438F630E2FAB}"/>
          </ac:spMkLst>
        </pc:spChg>
        <pc:spChg chg="add mod">
          <ac:chgData name="Kelli Roerk" userId="53901aef-faca-464e-b027-396f11b2fd0c" providerId="ADAL" clId="{4D32B5A5-31B5-4710-BF93-B3491F5755A0}" dt="2026-06-30T21:28:06.633" v="3254" actId="1036"/>
          <ac:spMkLst>
            <pc:docMk/>
            <pc:sldMk cId="3735240047" sldId="594"/>
            <ac:spMk id="10" creationId="{55D779CF-992A-C518-B190-362D71FC6599}"/>
          </ac:spMkLst>
        </pc:spChg>
        <pc:spChg chg="mod">
          <ac:chgData name="Kelli Roerk" userId="53901aef-faca-464e-b027-396f11b2fd0c" providerId="ADAL" clId="{4D32B5A5-31B5-4710-BF93-B3491F5755A0}" dt="2026-06-30T21:25:56.657" v="3246" actId="20577"/>
          <ac:spMkLst>
            <pc:docMk/>
            <pc:sldMk cId="3735240047" sldId="594"/>
            <ac:spMk id="12" creationId="{CDF1341F-6B31-9569-20B6-DD2F15F23A04}"/>
          </ac:spMkLst>
        </pc:spChg>
        <pc:spChg chg="add del">
          <ac:chgData name="Kelli Roerk" userId="53901aef-faca-464e-b027-396f11b2fd0c" providerId="ADAL" clId="{4D32B5A5-31B5-4710-BF93-B3491F5755A0}" dt="2026-06-30T21:25:47.458" v="3229" actId="478"/>
          <ac:spMkLst>
            <pc:docMk/>
            <pc:sldMk cId="3735240047" sldId="594"/>
            <ac:spMk id="24" creationId="{9527A17E-987E-EA27-27A2-8D14506CFD40}"/>
          </ac:spMkLst>
        </pc:spChg>
      </pc:sldChg>
      <pc:sldChg chg="addSp delSp modSp del mod modNotesTx">
        <pc:chgData name="Kelli Roerk" userId="53901aef-faca-464e-b027-396f11b2fd0c" providerId="ADAL" clId="{4D32B5A5-31B5-4710-BF93-B3491F5755A0}" dt="2026-06-30T15:50:44.870" v="2259" actId="2696"/>
        <pc:sldMkLst>
          <pc:docMk/>
          <pc:sldMk cId="2265804457" sldId="595"/>
        </pc:sldMkLst>
      </pc:sldChg>
      <pc:sldChg chg="addSp delSp modSp mod modNotesTx">
        <pc:chgData name="Kelli Roerk" userId="53901aef-faca-464e-b027-396f11b2fd0c" providerId="ADAL" clId="{4D32B5A5-31B5-4710-BF93-B3491F5755A0}" dt="2026-06-30T22:32:52.406" v="4223" actId="20577"/>
        <pc:sldMkLst>
          <pc:docMk/>
          <pc:sldMk cId="1520567670" sldId="609"/>
        </pc:sldMkLst>
        <pc:spChg chg="mod">
          <ac:chgData name="Kelli Roerk" userId="53901aef-faca-464e-b027-396f11b2fd0c" providerId="ADAL" clId="{4D32B5A5-31B5-4710-BF93-B3491F5755A0}" dt="2026-06-30T21:33:39.942" v="3345" actId="20577"/>
          <ac:spMkLst>
            <pc:docMk/>
            <pc:sldMk cId="1520567670" sldId="609"/>
            <ac:spMk id="2" creationId="{CED6B13D-BF5C-CD3E-4D3C-79CB01F5DFE9}"/>
          </ac:spMkLst>
        </pc:spChg>
        <pc:spChg chg="add mod">
          <ac:chgData name="Kelli Roerk" userId="53901aef-faca-464e-b027-396f11b2fd0c" providerId="ADAL" clId="{4D32B5A5-31B5-4710-BF93-B3491F5755A0}" dt="2026-06-30T22:31:18.909" v="4207" actId="20577"/>
          <ac:spMkLst>
            <pc:docMk/>
            <pc:sldMk cId="1520567670" sldId="609"/>
            <ac:spMk id="3" creationId="{A232BAFD-B860-E937-7468-8724D44745A2}"/>
          </ac:spMkLst>
        </pc:spChg>
        <pc:spChg chg="add mod">
          <ac:chgData name="Kelli Roerk" userId="53901aef-faca-464e-b027-396f11b2fd0c" providerId="ADAL" clId="{4D32B5A5-31B5-4710-BF93-B3491F5755A0}" dt="2026-06-30T21:34:32.867" v="3349" actId="21"/>
          <ac:spMkLst>
            <pc:docMk/>
            <pc:sldMk cId="1520567670" sldId="609"/>
            <ac:spMk id="4" creationId="{520A2036-4F2A-FDE7-8151-FF8340594A78}"/>
          </ac:spMkLst>
        </pc:spChg>
        <pc:spChg chg="add mod">
          <ac:chgData name="Kelli Roerk" userId="53901aef-faca-464e-b027-396f11b2fd0c" providerId="ADAL" clId="{4D32B5A5-31B5-4710-BF93-B3491F5755A0}" dt="2026-06-30T21:35:05.681" v="3359" actId="1076"/>
          <ac:spMkLst>
            <pc:docMk/>
            <pc:sldMk cId="1520567670" sldId="609"/>
            <ac:spMk id="5" creationId="{E2C7E098-D03B-8D20-EF6C-E944879E7565}"/>
          </ac:spMkLst>
        </pc:spChg>
        <pc:spChg chg="add mod">
          <ac:chgData name="Kelli Roerk" userId="53901aef-faca-464e-b027-396f11b2fd0c" providerId="ADAL" clId="{4D32B5A5-31B5-4710-BF93-B3491F5755A0}" dt="2026-06-30T21:35:05.681" v="3359" actId="1076"/>
          <ac:spMkLst>
            <pc:docMk/>
            <pc:sldMk cId="1520567670" sldId="609"/>
            <ac:spMk id="6" creationId="{C6BDA807-E5B2-2E69-ACC5-DBE46A6F7912}"/>
          </ac:spMkLst>
        </pc:spChg>
        <pc:spChg chg="del">
          <ac:chgData name="Kelli Roerk" userId="53901aef-faca-464e-b027-396f11b2fd0c" providerId="ADAL" clId="{4D32B5A5-31B5-4710-BF93-B3491F5755A0}" dt="2026-06-30T21:32:26.701" v="3326" actId="478"/>
          <ac:spMkLst>
            <pc:docMk/>
            <pc:sldMk cId="1520567670" sldId="609"/>
            <ac:spMk id="17" creationId="{6A9DC0A8-97D2-F586-6BC0-3F3CC67687FD}"/>
          </ac:spMkLst>
        </pc:spChg>
        <pc:picChg chg="mod">
          <ac:chgData name="Kelli Roerk" userId="53901aef-faca-464e-b027-396f11b2fd0c" providerId="ADAL" clId="{4D32B5A5-31B5-4710-BF93-B3491F5755A0}" dt="2026-06-30T21:37:07.954" v="3376" actId="1076"/>
          <ac:picMkLst>
            <pc:docMk/>
            <pc:sldMk cId="1520567670" sldId="609"/>
            <ac:picMk id="14" creationId="{472804BB-1942-1FEF-1F14-A5E5F2034C20}"/>
          </ac:picMkLst>
        </pc:picChg>
        <pc:cxnChg chg="add mod">
          <ac:chgData name="Kelli Roerk" userId="53901aef-faca-464e-b027-396f11b2fd0c" providerId="ADAL" clId="{4D32B5A5-31B5-4710-BF93-B3491F5755A0}" dt="2026-06-30T21:36:34.363" v="3371" actId="1037"/>
          <ac:cxnSpMkLst>
            <pc:docMk/>
            <pc:sldMk cId="1520567670" sldId="609"/>
            <ac:cxnSpMk id="7" creationId="{1F30A5D5-7F14-0780-75FB-EF71F424B818}"/>
          </ac:cxnSpMkLst>
        </pc:cxnChg>
      </pc:sldChg>
      <pc:sldChg chg="addSp delSp modSp mod modNotesTx">
        <pc:chgData name="Kelli Roerk" userId="53901aef-faca-464e-b027-396f11b2fd0c" providerId="ADAL" clId="{4D32B5A5-31B5-4710-BF93-B3491F5755A0}" dt="2026-06-30T22:35:01.046" v="4227" actId="20577"/>
        <pc:sldMkLst>
          <pc:docMk/>
          <pc:sldMk cId="1143204897" sldId="610"/>
        </pc:sldMkLst>
        <pc:spChg chg="mod">
          <ac:chgData name="Kelli Roerk" userId="53901aef-faca-464e-b027-396f11b2fd0c" providerId="ADAL" clId="{4D32B5A5-31B5-4710-BF93-B3491F5755A0}" dt="2026-06-30T21:49:51.327" v="3799" actId="255"/>
          <ac:spMkLst>
            <pc:docMk/>
            <pc:sldMk cId="1143204897" sldId="610"/>
            <ac:spMk id="2" creationId="{37120877-996A-4DF8-6969-88D86EB8DCC5}"/>
          </ac:spMkLst>
        </pc:spChg>
        <pc:spChg chg="add mod">
          <ac:chgData name="Kelli Roerk" userId="53901aef-faca-464e-b027-396f11b2fd0c" providerId="ADAL" clId="{4D32B5A5-31B5-4710-BF93-B3491F5755A0}" dt="2026-06-30T22:34:02.630" v="4225" actId="20577"/>
          <ac:spMkLst>
            <pc:docMk/>
            <pc:sldMk cId="1143204897" sldId="610"/>
            <ac:spMk id="3" creationId="{1F69F673-923E-E381-2DBF-7A3E0CEFBC33}"/>
          </ac:spMkLst>
        </pc:spChg>
        <pc:spChg chg="add mod">
          <ac:chgData name="Kelli Roerk" userId="53901aef-faca-464e-b027-396f11b2fd0c" providerId="ADAL" clId="{4D32B5A5-31B5-4710-BF93-B3491F5755A0}" dt="2026-06-30T21:49:14.639" v="3780" actId="255"/>
          <ac:spMkLst>
            <pc:docMk/>
            <pc:sldMk cId="1143204897" sldId="610"/>
            <ac:spMk id="4" creationId="{ACBDAD9A-D455-52A0-A9A6-8D6D4012058E}"/>
          </ac:spMkLst>
        </pc:spChg>
        <pc:spChg chg="add mod ord">
          <ac:chgData name="Kelli Roerk" userId="53901aef-faca-464e-b027-396f11b2fd0c" providerId="ADAL" clId="{4D32B5A5-31B5-4710-BF93-B3491F5755A0}" dt="2026-06-30T22:21:55.745" v="4102" actId="207"/>
          <ac:spMkLst>
            <pc:docMk/>
            <pc:sldMk cId="1143204897" sldId="610"/>
            <ac:spMk id="11" creationId="{FE0A178E-9190-2C67-F08D-75F2BF6697DB}"/>
          </ac:spMkLst>
        </pc:spChg>
        <pc:spChg chg="add del mod">
          <ac:chgData name="Kelli Roerk" userId="53901aef-faca-464e-b027-396f11b2fd0c" providerId="ADAL" clId="{4D32B5A5-31B5-4710-BF93-B3491F5755A0}" dt="2026-06-30T21:40:33.446" v="3496" actId="478"/>
          <ac:spMkLst>
            <pc:docMk/>
            <pc:sldMk cId="1143204897" sldId="610"/>
            <ac:spMk id="12" creationId="{90D1E43E-D4FD-2357-643A-C31657CD8E4B}"/>
          </ac:spMkLst>
        </pc:spChg>
        <pc:spChg chg="add del mod">
          <ac:chgData name="Kelli Roerk" userId="53901aef-faca-464e-b027-396f11b2fd0c" providerId="ADAL" clId="{4D32B5A5-31B5-4710-BF93-B3491F5755A0}" dt="2026-06-30T21:40:39.207" v="3499" actId="478"/>
          <ac:spMkLst>
            <pc:docMk/>
            <pc:sldMk cId="1143204897" sldId="610"/>
            <ac:spMk id="13" creationId="{5CDBFA06-FB0C-14DF-5FFB-8774848C5AC9}"/>
          </ac:spMkLst>
        </pc:spChg>
        <pc:spChg chg="del">
          <ac:chgData name="Kelli Roerk" userId="53901aef-faca-464e-b027-396f11b2fd0c" providerId="ADAL" clId="{4D32B5A5-31B5-4710-BF93-B3491F5755A0}" dt="2026-06-30T21:39:44.879" v="3462" actId="478"/>
          <ac:spMkLst>
            <pc:docMk/>
            <pc:sldMk cId="1143204897" sldId="610"/>
            <ac:spMk id="21" creationId="{5A47503F-2050-E683-D1B7-B2E1DF66D2D3}"/>
          </ac:spMkLst>
        </pc:spChg>
        <pc:spChg chg="add del mod">
          <ac:chgData name="Kelli Roerk" userId="53901aef-faca-464e-b027-396f11b2fd0c" providerId="ADAL" clId="{4D32B5A5-31B5-4710-BF93-B3491F5755A0}" dt="2026-06-30T22:13:46.137" v="4098" actId="14100"/>
          <ac:spMkLst>
            <pc:docMk/>
            <pc:sldMk cId="1143204897" sldId="610"/>
            <ac:spMk id="25" creationId="{1EC0E1D2-2989-9372-3E21-B801F7E6F359}"/>
          </ac:spMkLst>
        </pc:spChg>
        <pc:picChg chg="add del mod">
          <ac:chgData name="Kelli Roerk" userId="53901aef-faca-464e-b027-396f11b2fd0c" providerId="ADAL" clId="{4D32B5A5-31B5-4710-BF93-B3491F5755A0}" dt="2026-06-30T21:42:27.966" v="3534" actId="478"/>
          <ac:picMkLst>
            <pc:docMk/>
            <pc:sldMk cId="1143204897" sldId="610"/>
            <ac:picMk id="17" creationId="{EBC086AD-CA9B-8BD2-A47B-53BF27D50F78}"/>
          </ac:picMkLst>
        </pc:picChg>
        <pc:picChg chg="add del mod ord modCrop">
          <ac:chgData name="Kelli Roerk" userId="53901aef-faca-464e-b027-396f11b2fd0c" providerId="ADAL" clId="{4D32B5A5-31B5-4710-BF93-B3491F5755A0}" dt="2026-06-30T22:04:19.313" v="4095" actId="1037"/>
          <ac:picMkLst>
            <pc:docMk/>
            <pc:sldMk cId="1143204897" sldId="610"/>
            <ac:picMk id="24" creationId="{C301D108-8789-F807-2E47-747CE70DE804}"/>
          </ac:picMkLst>
        </pc:picChg>
        <pc:picChg chg="add mod ord">
          <ac:chgData name="Kelli Roerk" userId="53901aef-faca-464e-b027-396f11b2fd0c" providerId="ADAL" clId="{4D32B5A5-31B5-4710-BF93-B3491F5755A0}" dt="2026-06-30T22:03:08.077" v="4055" actId="14826"/>
          <ac:picMkLst>
            <pc:docMk/>
            <pc:sldMk cId="1143204897" sldId="610"/>
            <ac:picMk id="32" creationId="{4B60AB0B-04DC-2142-D985-B4F27CA74DE8}"/>
          </ac:picMkLst>
        </pc:picChg>
        <pc:cxnChg chg="add mod">
          <ac:chgData name="Kelli Roerk" userId="53901aef-faca-464e-b027-396f11b2fd0c" providerId="ADAL" clId="{4D32B5A5-31B5-4710-BF93-B3491F5755A0}" dt="2026-06-30T21:52:23.700" v="3827" actId="1038"/>
          <ac:cxnSpMkLst>
            <pc:docMk/>
            <pc:sldMk cId="1143204897" sldId="610"/>
            <ac:cxnSpMk id="5" creationId="{CD3BB9D4-F088-BC08-B003-114B369D67AB}"/>
          </ac:cxnSpMkLst>
        </pc:cxnChg>
        <pc:cxnChg chg="add del mod">
          <ac:chgData name="Kelli Roerk" userId="53901aef-faca-464e-b027-396f11b2fd0c" providerId="ADAL" clId="{4D32B5A5-31B5-4710-BF93-B3491F5755A0}" dt="2026-06-30T22:02:43.172" v="4046" actId="478"/>
          <ac:cxnSpMkLst>
            <pc:docMk/>
            <pc:sldMk cId="1143204897" sldId="610"/>
            <ac:cxnSpMk id="20" creationId="{A5CC0952-F83D-2723-A70C-1E323DF05411}"/>
          </ac:cxnSpMkLst>
        </pc:cxnChg>
        <pc:cxnChg chg="add del mod">
          <ac:chgData name="Kelli Roerk" userId="53901aef-faca-464e-b027-396f11b2fd0c" providerId="ADAL" clId="{4D32B5A5-31B5-4710-BF93-B3491F5755A0}" dt="2026-06-30T22:02:42.796" v="4045" actId="478"/>
          <ac:cxnSpMkLst>
            <pc:docMk/>
            <pc:sldMk cId="1143204897" sldId="610"/>
            <ac:cxnSpMk id="27" creationId="{353C2237-4BEA-CD93-ABB9-0853CBB81542}"/>
          </ac:cxnSpMkLst>
        </pc:cxnChg>
      </pc:sldChg>
      <pc:sldChg chg="addSp delSp modSp add del mod ord modNotesTx">
        <pc:chgData name="Kelli Roerk" userId="53901aef-faca-464e-b027-396f11b2fd0c" providerId="ADAL" clId="{4D32B5A5-31B5-4710-BF93-B3491F5755A0}" dt="2026-06-30T16:40:38.642" v="2848" actId="2696"/>
        <pc:sldMkLst>
          <pc:docMk/>
          <pc:sldMk cId="2039339482" sldId="611"/>
        </pc:sldMkLst>
      </pc:sldChg>
      <pc:sldChg chg="addSp delSp modSp add mod">
        <pc:chgData name="Kelli Roerk" userId="53901aef-faca-464e-b027-396f11b2fd0c" providerId="ADAL" clId="{4D32B5A5-31B5-4710-BF93-B3491F5755A0}" dt="2026-06-30T22:33:18.878" v="4224" actId="113"/>
        <pc:sldMkLst>
          <pc:docMk/>
          <pc:sldMk cId="2186089755" sldId="618"/>
        </pc:sldMkLst>
        <pc:spChg chg="mod">
          <ac:chgData name="Kelli Roerk" userId="53901aef-faca-464e-b027-396f11b2fd0c" providerId="ADAL" clId="{4D32B5A5-31B5-4710-BF93-B3491F5755A0}" dt="2026-06-30T21:37:44.386" v="3392" actId="20577"/>
          <ac:spMkLst>
            <pc:docMk/>
            <pc:sldMk cId="2186089755" sldId="618"/>
            <ac:spMk id="2" creationId="{21F9E87B-890A-BCCA-850E-3A54AEC485FE}"/>
          </ac:spMkLst>
        </pc:spChg>
        <pc:spChg chg="add del mod">
          <ac:chgData name="Kelli Roerk" userId="53901aef-faca-464e-b027-396f11b2fd0c" providerId="ADAL" clId="{4D32B5A5-31B5-4710-BF93-B3491F5755A0}" dt="2026-06-30T15:50:03.650" v="2249"/>
          <ac:spMkLst>
            <pc:docMk/>
            <pc:sldMk cId="2186089755" sldId="618"/>
            <ac:spMk id="3" creationId="{17DA4F97-6827-11EE-AD96-7F4191D90B26}"/>
          </ac:spMkLst>
        </pc:spChg>
        <pc:spChg chg="mod">
          <ac:chgData name="Kelli Roerk" userId="53901aef-faca-464e-b027-396f11b2fd0c" providerId="ADAL" clId="{4D32B5A5-31B5-4710-BF93-B3491F5755A0}" dt="2026-06-30T21:38:31.866" v="3408" actId="113"/>
          <ac:spMkLst>
            <pc:docMk/>
            <pc:sldMk cId="2186089755" sldId="618"/>
            <ac:spMk id="10" creationId="{F5FA90DB-27D8-54B8-501D-EBDEEFC7E379}"/>
          </ac:spMkLst>
        </pc:spChg>
        <pc:spChg chg="mod">
          <ac:chgData name="Kelli Roerk" userId="53901aef-faca-464e-b027-396f11b2fd0c" providerId="ADAL" clId="{4D32B5A5-31B5-4710-BF93-B3491F5755A0}" dt="2026-06-30T21:39:17.629" v="3458" actId="1038"/>
          <ac:spMkLst>
            <pc:docMk/>
            <pc:sldMk cId="2186089755" sldId="618"/>
            <ac:spMk id="17" creationId="{F2B758F0-8F1F-5E40-D7F3-47D018F49E4D}"/>
          </ac:spMkLst>
        </pc:spChg>
        <pc:spChg chg="mod">
          <ac:chgData name="Kelli Roerk" userId="53901aef-faca-464e-b027-396f11b2fd0c" providerId="ADAL" clId="{4D32B5A5-31B5-4710-BF93-B3491F5755A0}" dt="2026-06-30T21:38:27.815" v="3407" actId="1036"/>
          <ac:spMkLst>
            <pc:docMk/>
            <pc:sldMk cId="2186089755" sldId="618"/>
            <ac:spMk id="19" creationId="{49EC7EC9-455F-249B-6A8B-5905C9B450F7}"/>
          </ac:spMkLst>
        </pc:spChg>
        <pc:spChg chg="mod">
          <ac:chgData name="Kelli Roerk" userId="53901aef-faca-464e-b027-396f11b2fd0c" providerId="ADAL" clId="{4D32B5A5-31B5-4710-BF93-B3491F5755A0}" dt="2026-06-30T22:33:18.878" v="4224" actId="113"/>
          <ac:spMkLst>
            <pc:docMk/>
            <pc:sldMk cId="2186089755" sldId="618"/>
            <ac:spMk id="21" creationId="{DF01B640-5487-1323-35E2-B906D08D42BA}"/>
          </ac:spMkLst>
        </pc:spChg>
        <pc:spChg chg="mod">
          <ac:chgData name="Kelli Roerk" userId="53901aef-faca-464e-b027-396f11b2fd0c" providerId="ADAL" clId="{4D32B5A5-31B5-4710-BF93-B3491F5755A0}" dt="2026-06-30T21:39:17.629" v="3458" actId="1038"/>
          <ac:spMkLst>
            <pc:docMk/>
            <pc:sldMk cId="2186089755" sldId="618"/>
            <ac:spMk id="23" creationId="{DA95D0D9-AEEC-353F-4D2B-1647F9B6603A}"/>
          </ac:spMkLst>
        </pc:spChg>
        <pc:spChg chg="mod">
          <ac:chgData name="Kelli Roerk" userId="53901aef-faca-464e-b027-396f11b2fd0c" providerId="ADAL" clId="{4D32B5A5-31B5-4710-BF93-B3491F5755A0}" dt="2026-06-30T21:39:32.679" v="3461" actId="113"/>
          <ac:spMkLst>
            <pc:docMk/>
            <pc:sldMk cId="2186089755" sldId="618"/>
            <ac:spMk id="25" creationId="{40C64654-74FE-4485-48D1-C86578C1DFEF}"/>
          </ac:spMkLst>
        </pc:spChg>
        <pc:spChg chg="mod">
          <ac:chgData name="Kelli Roerk" userId="53901aef-faca-464e-b027-396f11b2fd0c" providerId="ADAL" clId="{4D32B5A5-31B5-4710-BF93-B3491F5755A0}" dt="2026-06-30T21:39:17.629" v="3458" actId="1038"/>
          <ac:spMkLst>
            <pc:docMk/>
            <pc:sldMk cId="2186089755" sldId="618"/>
            <ac:spMk id="26" creationId="{40AA1D81-E8DC-6207-1D1C-587B48158BB2}"/>
          </ac:spMkLst>
        </pc:spChg>
        <pc:spChg chg="mod">
          <ac:chgData name="Kelli Roerk" userId="53901aef-faca-464e-b027-396f11b2fd0c" providerId="ADAL" clId="{4D32B5A5-31B5-4710-BF93-B3491F5755A0}" dt="2026-06-30T21:39:17.629" v="3458" actId="1038"/>
          <ac:spMkLst>
            <pc:docMk/>
            <pc:sldMk cId="2186089755" sldId="618"/>
            <ac:spMk id="27" creationId="{05BDCCF0-4670-60E7-013C-DC43CECD8BD0}"/>
          </ac:spMkLst>
        </pc:spChg>
        <pc:spChg chg="mod">
          <ac:chgData name="Kelli Roerk" userId="53901aef-faca-464e-b027-396f11b2fd0c" providerId="ADAL" clId="{4D32B5A5-31B5-4710-BF93-B3491F5755A0}" dt="2026-06-30T21:39:17.629" v="3458" actId="1038"/>
          <ac:spMkLst>
            <pc:docMk/>
            <pc:sldMk cId="2186089755" sldId="618"/>
            <ac:spMk id="28" creationId="{60B862F5-21CD-045D-9872-3CE534ABE684}"/>
          </ac:spMkLst>
        </pc:spChg>
        <pc:picChg chg="add del mod">
          <ac:chgData name="Kelli Roerk" userId="53901aef-faca-464e-b027-396f11b2fd0c" providerId="ADAL" clId="{4D32B5A5-31B5-4710-BF93-B3491F5755A0}" dt="2026-06-30T21:59:41.508" v="3976" actId="478"/>
          <ac:picMkLst>
            <pc:docMk/>
            <pc:sldMk cId="2186089755" sldId="618"/>
            <ac:picMk id="14" creationId="{80ADDE49-B404-7745-E696-7B6B5D6F8F8D}"/>
          </ac:picMkLst>
        </pc:picChg>
      </pc:sldChg>
      <pc:sldChg chg="modSp del">
        <pc:chgData name="Kelli Roerk" userId="53901aef-faca-464e-b027-396f11b2fd0c" providerId="ADAL" clId="{4D32B5A5-31B5-4710-BF93-B3491F5755A0}" dt="2026-06-29T21:33:44.551" v="1529" actId="2696"/>
        <pc:sldMkLst>
          <pc:docMk/>
          <pc:sldMk cId="440941344" sldId="621"/>
        </pc:sldMkLst>
      </pc:sldChg>
      <pc:sldChg chg="modSp del mod">
        <pc:chgData name="Kelli Roerk" userId="53901aef-faca-464e-b027-396f11b2fd0c" providerId="ADAL" clId="{4D32B5A5-31B5-4710-BF93-B3491F5755A0}" dt="2026-06-29T21:33:44.551" v="1529" actId="2696"/>
        <pc:sldMkLst>
          <pc:docMk/>
          <pc:sldMk cId="2805265755" sldId="622"/>
        </pc:sldMkLst>
      </pc:sldChg>
      <pc:sldChg chg="modSp del mod">
        <pc:chgData name="Kelli Roerk" userId="53901aef-faca-464e-b027-396f11b2fd0c" providerId="ADAL" clId="{4D32B5A5-31B5-4710-BF93-B3491F5755A0}" dt="2026-06-29T21:33:44.551" v="1529" actId="2696"/>
        <pc:sldMkLst>
          <pc:docMk/>
          <pc:sldMk cId="3198644675" sldId="623"/>
        </pc:sldMkLst>
      </pc:sldChg>
      <pc:sldChg chg="addSp delSp modSp mod modNotesTx">
        <pc:chgData name="Kelli Roerk" userId="53901aef-faca-464e-b027-396f11b2fd0c" providerId="ADAL" clId="{4D32B5A5-31B5-4710-BF93-B3491F5755A0}" dt="2026-06-30T22:31:05.262" v="4201" actId="20577"/>
        <pc:sldMkLst>
          <pc:docMk/>
          <pc:sldMk cId="3021474733" sldId="624"/>
        </pc:sldMkLst>
        <pc:spChg chg="mod">
          <ac:chgData name="Kelli Roerk" userId="53901aef-faca-464e-b027-396f11b2fd0c" providerId="ADAL" clId="{4D32B5A5-31B5-4710-BF93-B3491F5755A0}" dt="2026-06-30T21:31:57.347" v="3325" actId="20577"/>
          <ac:spMkLst>
            <pc:docMk/>
            <pc:sldMk cId="3021474733" sldId="624"/>
            <ac:spMk id="2" creationId="{74BEBFA4-733A-732F-ADD5-C35D603B4080}"/>
          </ac:spMkLst>
        </pc:spChg>
        <pc:spChg chg="add mod">
          <ac:chgData name="Kelli Roerk" userId="53901aef-faca-464e-b027-396f11b2fd0c" providerId="ADAL" clId="{4D32B5A5-31B5-4710-BF93-B3491F5755A0}" dt="2026-06-30T15:44:42.612" v="2175" actId="20577"/>
          <ac:spMkLst>
            <pc:docMk/>
            <pc:sldMk cId="3021474733" sldId="624"/>
            <ac:spMk id="6" creationId="{2F93D308-80DE-A4EE-0125-FDE314D7B402}"/>
          </ac:spMkLst>
        </pc:spChg>
        <pc:spChg chg="add del mod">
          <ac:chgData name="Kelli Roerk" userId="53901aef-faca-464e-b027-396f11b2fd0c" providerId="ADAL" clId="{4D32B5A5-31B5-4710-BF93-B3491F5755A0}" dt="2026-06-30T16:38:28.534" v="2837" actId="21"/>
          <ac:spMkLst>
            <pc:docMk/>
            <pc:sldMk cId="3021474733" sldId="624"/>
            <ac:spMk id="7" creationId="{2E570E13-71FA-59A9-1CE2-EC54046E57B7}"/>
          </ac:spMkLst>
        </pc:spChg>
        <pc:spChg chg="mod">
          <ac:chgData name="Kelli Roerk" userId="53901aef-faca-464e-b027-396f11b2fd0c" providerId="ADAL" clId="{4D32B5A5-31B5-4710-BF93-B3491F5755A0}" dt="2026-06-30T22:24:04.549" v="4160" actId="207"/>
          <ac:spMkLst>
            <pc:docMk/>
            <pc:sldMk cId="3021474733" sldId="624"/>
            <ac:spMk id="17" creationId="{A7C3571A-D370-E97E-23BA-0E7C66B93B0E}"/>
          </ac:spMkLst>
        </pc:spChg>
        <pc:spChg chg="mod">
          <ac:chgData name="Kelli Roerk" userId="53901aef-faca-464e-b027-396f11b2fd0c" providerId="ADAL" clId="{4D32B5A5-31B5-4710-BF93-B3491F5755A0}" dt="2026-06-30T22:24:08.155" v="4161" actId="207"/>
          <ac:spMkLst>
            <pc:docMk/>
            <pc:sldMk cId="3021474733" sldId="624"/>
            <ac:spMk id="19" creationId="{68BE43DD-85A5-8380-6670-4CF93D48634C}"/>
          </ac:spMkLst>
        </pc:spChg>
        <pc:spChg chg="mod">
          <ac:chgData name="Kelli Roerk" userId="53901aef-faca-464e-b027-396f11b2fd0c" providerId="ADAL" clId="{4D32B5A5-31B5-4710-BF93-B3491F5755A0}" dt="2026-06-30T22:24:10.955" v="4162" actId="207"/>
          <ac:spMkLst>
            <pc:docMk/>
            <pc:sldMk cId="3021474733" sldId="624"/>
            <ac:spMk id="21" creationId="{24104A76-48F8-DD77-795C-A256BBAA3C01}"/>
          </ac:spMkLst>
        </pc:spChg>
        <pc:spChg chg="mod">
          <ac:chgData name="Kelli Roerk" userId="53901aef-faca-464e-b027-396f11b2fd0c" providerId="ADAL" clId="{4D32B5A5-31B5-4710-BF93-B3491F5755A0}" dt="2026-06-30T22:24:14.945" v="4163" actId="207"/>
          <ac:spMkLst>
            <pc:docMk/>
            <pc:sldMk cId="3021474733" sldId="624"/>
            <ac:spMk id="23" creationId="{617F92B6-E139-E27F-337F-66E510A52258}"/>
          </ac:spMkLst>
        </pc:spChg>
        <pc:picChg chg="add del mod">
          <ac:chgData name="Kelli Roerk" userId="53901aef-faca-464e-b027-396f11b2fd0c" providerId="ADAL" clId="{4D32B5A5-31B5-4710-BF93-B3491F5755A0}" dt="2026-06-30T22:30:39.450" v="4195" actId="1038"/>
          <ac:picMkLst>
            <pc:docMk/>
            <pc:sldMk cId="3021474733" sldId="624"/>
            <ac:picMk id="15" creationId="{0F86A9E9-0713-0717-8A04-87452FB896A9}"/>
          </ac:picMkLst>
        </pc:picChg>
        <pc:cxnChg chg="add mod">
          <ac:chgData name="Kelli Roerk" userId="53901aef-faca-464e-b027-396f11b2fd0c" providerId="ADAL" clId="{4D32B5A5-31B5-4710-BF93-B3491F5755A0}" dt="2026-06-30T22:24:30.591" v="4175" actId="1037"/>
          <ac:cxnSpMkLst>
            <pc:docMk/>
            <pc:sldMk cId="3021474733" sldId="624"/>
            <ac:cxnSpMk id="3" creationId="{D106560A-BF77-2563-2A6E-B0C524D1EC8B}"/>
          </ac:cxnSpMkLst>
        </pc:cxnChg>
      </pc:sldChg>
      <pc:sldChg chg="del">
        <pc:chgData name="Kelli Roerk" userId="53901aef-faca-464e-b027-396f11b2fd0c" providerId="ADAL" clId="{4D32B5A5-31B5-4710-BF93-B3491F5755A0}" dt="2026-06-29T21:33:44.551" v="1529" actId="2696"/>
        <pc:sldMkLst>
          <pc:docMk/>
          <pc:sldMk cId="881749981" sldId="625"/>
        </pc:sldMkLst>
      </pc:sldChg>
      <pc:sldChg chg="del">
        <pc:chgData name="Kelli Roerk" userId="53901aef-faca-464e-b027-396f11b2fd0c" providerId="ADAL" clId="{4D32B5A5-31B5-4710-BF93-B3491F5755A0}" dt="2026-06-29T21:33:44.551" v="1529" actId="2696"/>
        <pc:sldMkLst>
          <pc:docMk/>
          <pc:sldMk cId="1305663709" sldId="626"/>
        </pc:sldMkLst>
      </pc:sldChg>
      <pc:sldChg chg="del">
        <pc:chgData name="Kelli Roerk" userId="53901aef-faca-464e-b027-396f11b2fd0c" providerId="ADAL" clId="{4D32B5A5-31B5-4710-BF93-B3491F5755A0}" dt="2026-06-29T21:33:44.551" v="1529" actId="2696"/>
        <pc:sldMkLst>
          <pc:docMk/>
          <pc:sldMk cId="807061165" sldId="627"/>
        </pc:sldMkLst>
      </pc:sldChg>
      <pc:sldChg chg="del">
        <pc:chgData name="Kelli Roerk" userId="53901aef-faca-464e-b027-396f11b2fd0c" providerId="ADAL" clId="{4D32B5A5-31B5-4710-BF93-B3491F5755A0}" dt="2026-06-29T21:33:44.551" v="1529" actId="2696"/>
        <pc:sldMkLst>
          <pc:docMk/>
          <pc:sldMk cId="1960462901" sldId="629"/>
        </pc:sldMkLst>
      </pc:sldChg>
      <pc:sldChg chg="addSp delSp modSp add mod modNotesTx">
        <pc:chgData name="Kelli Roerk" userId="53901aef-faca-464e-b027-396f11b2fd0c" providerId="ADAL" clId="{4D32B5A5-31B5-4710-BF93-B3491F5755A0}" dt="2026-06-30T22:35:36.589" v="4229" actId="20577"/>
        <pc:sldMkLst>
          <pc:docMk/>
          <pc:sldMk cId="3539704225" sldId="630"/>
        </pc:sldMkLst>
        <pc:spChg chg="add del mod">
          <ac:chgData name="Kelli Roerk" userId="53901aef-faca-464e-b027-396f11b2fd0c" providerId="ADAL" clId="{4D32B5A5-31B5-4710-BF93-B3491F5755A0}" dt="2026-06-30T22:03:10.846" v="4057" actId="1582"/>
          <ac:spMkLst>
            <pc:docMk/>
            <pc:sldMk cId="3539704225" sldId="630"/>
            <ac:spMk id="2" creationId="{BA3A7D91-221D-8ACB-7635-F49760BCB454}"/>
          </ac:spMkLst>
        </pc:spChg>
        <pc:spChg chg="mod">
          <ac:chgData name="Kelli Roerk" userId="53901aef-faca-464e-b027-396f11b2fd0c" providerId="ADAL" clId="{4D32B5A5-31B5-4710-BF93-B3491F5755A0}" dt="2026-06-30T21:49:38.510" v="3798" actId="20577"/>
          <ac:spMkLst>
            <pc:docMk/>
            <pc:sldMk cId="3539704225" sldId="630"/>
            <ac:spMk id="4" creationId="{93DA9CDC-659D-2737-63D2-39D7D76CF6F8}"/>
          </ac:spMkLst>
        </pc:spChg>
        <pc:spChg chg="ord">
          <ac:chgData name="Kelli Roerk" userId="53901aef-faca-464e-b027-396f11b2fd0c" providerId="ADAL" clId="{4D32B5A5-31B5-4710-BF93-B3491F5755A0}" dt="2026-06-30T21:51:34.248" v="3810" actId="166"/>
          <ac:spMkLst>
            <pc:docMk/>
            <pc:sldMk cId="3539704225" sldId="630"/>
            <ac:spMk id="24" creationId="{88E801B1-A32F-F724-3B48-F134E7FE2818}"/>
          </ac:spMkLst>
        </pc:spChg>
        <pc:spChg chg="ord">
          <ac:chgData name="Kelli Roerk" userId="53901aef-faca-464e-b027-396f11b2fd0c" providerId="ADAL" clId="{4D32B5A5-31B5-4710-BF93-B3491F5755A0}" dt="2026-06-30T21:51:31.563" v="3809" actId="166"/>
          <ac:spMkLst>
            <pc:docMk/>
            <pc:sldMk cId="3539704225" sldId="630"/>
            <ac:spMk id="26" creationId="{33B8D36E-86AC-54A9-9663-E6D97E4CBFE6}"/>
          </ac:spMkLst>
        </pc:spChg>
        <pc:spChg chg="mod ord">
          <ac:chgData name="Kelli Roerk" userId="53901aef-faca-464e-b027-396f11b2fd0c" providerId="ADAL" clId="{4D32B5A5-31B5-4710-BF93-B3491F5755A0}" dt="2026-06-30T21:58:41.780" v="3971" actId="1076"/>
          <ac:spMkLst>
            <pc:docMk/>
            <pc:sldMk cId="3539704225" sldId="630"/>
            <ac:spMk id="28" creationId="{AEA3DDDE-88E3-6544-A4E9-9B0123AE7E3F}"/>
          </ac:spMkLst>
        </pc:spChg>
        <pc:picChg chg="add del mod modCrop">
          <ac:chgData name="Kelli Roerk" userId="53901aef-faca-464e-b027-396f11b2fd0c" providerId="ADAL" clId="{4D32B5A5-31B5-4710-BF93-B3491F5755A0}" dt="2026-06-30T21:58:28.218" v="3964" actId="478"/>
          <ac:picMkLst>
            <pc:docMk/>
            <pc:sldMk cId="3539704225" sldId="630"/>
            <ac:picMk id="19" creationId="{87DF59F4-A5F1-1C89-7DFA-412A6AF7B74D}"/>
          </ac:picMkLst>
        </pc:picChg>
        <pc:cxnChg chg="add mod">
          <ac:chgData name="Kelli Roerk" userId="53901aef-faca-464e-b027-396f11b2fd0c" providerId="ADAL" clId="{4D32B5A5-31B5-4710-BF93-B3491F5755A0}" dt="2026-06-30T21:52:34.595" v="3830" actId="14100"/>
          <ac:cxnSpMkLst>
            <pc:docMk/>
            <pc:sldMk cId="3539704225" sldId="630"/>
            <ac:cxnSpMk id="3" creationId="{E3B525E1-3A30-76FF-F1B8-E2B676E75A9C}"/>
          </ac:cxnSpMkLst>
        </pc:cxnChg>
        <pc:cxnChg chg="add mod">
          <ac:chgData name="Kelli Roerk" userId="53901aef-faca-464e-b027-396f11b2fd0c" providerId="ADAL" clId="{4D32B5A5-31B5-4710-BF93-B3491F5755A0}" dt="2026-06-30T21:52:38.563" v="3832" actId="1076"/>
          <ac:cxnSpMkLst>
            <pc:docMk/>
            <pc:sldMk cId="3539704225" sldId="630"/>
            <ac:cxnSpMk id="6" creationId="{8517633D-F167-18EB-397B-F22C7F0DF984}"/>
          </ac:cxnSpMkLst>
        </pc:cxnChg>
      </pc:sldChg>
      <pc:sldChg chg="addSp delSp modSp mod modNotesTx">
        <pc:chgData name="Kelli Roerk" userId="53901aef-faca-464e-b027-396f11b2fd0c" providerId="ADAL" clId="{4D32B5A5-31B5-4710-BF93-B3491F5755A0}" dt="2026-06-30T22:36:16.663" v="4265" actId="20577"/>
        <pc:sldMkLst>
          <pc:docMk/>
          <pc:sldMk cId="2691525140" sldId="632"/>
        </pc:sldMkLst>
        <pc:spChg chg="mod">
          <ac:chgData name="Kelli Roerk" userId="53901aef-faca-464e-b027-396f11b2fd0c" providerId="ADAL" clId="{4D32B5A5-31B5-4710-BF93-B3491F5755A0}" dt="2026-06-24T15:14:18.377" v="1411" actId="1076"/>
          <ac:spMkLst>
            <pc:docMk/>
            <pc:sldMk cId="2691525140" sldId="632"/>
            <ac:spMk id="2" creationId="{053C7032-8D1D-63CC-3D57-6835AD377FE9}"/>
          </ac:spMkLst>
        </pc:spChg>
        <pc:spChg chg="del mod">
          <ac:chgData name="Kelli Roerk" userId="53901aef-faca-464e-b027-396f11b2fd0c" providerId="ADAL" clId="{4D32B5A5-31B5-4710-BF93-B3491F5755A0}" dt="2026-06-30T15:54:57.883" v="2273" actId="478"/>
          <ac:spMkLst>
            <pc:docMk/>
            <pc:sldMk cId="2691525140" sldId="632"/>
            <ac:spMk id="4" creationId="{BE341551-1AFC-EF9F-AF5D-8A73F4FCEE11}"/>
          </ac:spMkLst>
        </pc:spChg>
        <pc:spChg chg="add del mod">
          <ac:chgData name="Kelli Roerk" userId="53901aef-faca-464e-b027-396f11b2fd0c" providerId="ADAL" clId="{4D32B5A5-31B5-4710-BF93-B3491F5755A0}" dt="2026-06-30T17:05:29.270" v="2881" actId="478"/>
          <ac:spMkLst>
            <pc:docMk/>
            <pc:sldMk cId="2691525140" sldId="632"/>
            <ac:spMk id="4" creationId="{C4D20A4B-99EA-8A4D-3A68-5EFA023CB377}"/>
          </ac:spMkLst>
        </pc:spChg>
        <pc:spChg chg="mod">
          <ac:chgData name="Kelli Roerk" userId="53901aef-faca-464e-b027-396f11b2fd0c" providerId="ADAL" clId="{4D32B5A5-31B5-4710-BF93-B3491F5755A0}" dt="2026-06-30T16:43:38.107" v="2880" actId="20577"/>
          <ac:spMkLst>
            <pc:docMk/>
            <pc:sldMk cId="2691525140" sldId="632"/>
            <ac:spMk id="10" creationId="{F5FA90DB-27D8-54B8-501D-EBDEEFC7E379}"/>
          </ac:spMkLst>
        </pc:spChg>
        <pc:picChg chg="add del mod">
          <ac:chgData name="Kelli Roerk" userId="53901aef-faca-464e-b027-396f11b2fd0c" providerId="ADAL" clId="{4D32B5A5-31B5-4710-BF93-B3491F5755A0}" dt="2026-06-30T16:41:38.534" v="2849" actId="478"/>
          <ac:picMkLst>
            <pc:docMk/>
            <pc:sldMk cId="2691525140" sldId="632"/>
            <ac:picMk id="5" creationId="{85DC80B1-BB49-800A-3068-8B73211D30BF}"/>
          </ac:picMkLst>
        </pc:picChg>
        <pc:picChg chg="add mod">
          <ac:chgData name="Kelli Roerk" userId="53901aef-faca-464e-b027-396f11b2fd0c" providerId="ADAL" clId="{4D32B5A5-31B5-4710-BF93-B3491F5755A0}" dt="2026-06-30T17:05:35.975" v="2885" actId="1076"/>
          <ac:picMkLst>
            <pc:docMk/>
            <pc:sldMk cId="2691525140" sldId="632"/>
            <ac:picMk id="7" creationId="{01EDF039-13E0-220C-E3C7-9AB8727CF0E2}"/>
          </ac:picMkLst>
        </pc:picChg>
        <pc:picChg chg="mod">
          <ac:chgData name="Kelli Roerk" userId="53901aef-faca-464e-b027-396f11b2fd0c" providerId="ADAL" clId="{4D32B5A5-31B5-4710-BF93-B3491F5755A0}" dt="2026-06-24T15:14:49.280" v="1418" actId="1076"/>
          <ac:picMkLst>
            <pc:docMk/>
            <pc:sldMk cId="2691525140" sldId="632"/>
            <ac:picMk id="8" creationId="{0BF2167C-3F87-3DEF-6478-38FD5EE86942}"/>
          </ac:picMkLst>
        </pc:picChg>
      </pc:sldChg>
      <pc:sldChg chg="addSp delSp modSp add mod ord modNotesTx">
        <pc:chgData name="Kelli Roerk" userId="53901aef-faca-464e-b027-396f11b2fd0c" providerId="ADAL" clId="{4D32B5A5-31B5-4710-BF93-B3491F5755A0}" dt="2026-06-30T21:56:20.759" v="3951" actId="478"/>
        <pc:sldMkLst>
          <pc:docMk/>
          <pc:sldMk cId="2527131120" sldId="633"/>
        </pc:sldMkLst>
        <pc:spChg chg="mod">
          <ac:chgData name="Kelli Roerk" userId="53901aef-faca-464e-b027-396f11b2fd0c" providerId="ADAL" clId="{4D32B5A5-31B5-4710-BF93-B3491F5755A0}" dt="2026-06-30T21:20:40.703" v="3035" actId="20577"/>
          <ac:spMkLst>
            <pc:docMk/>
            <pc:sldMk cId="2527131120" sldId="633"/>
            <ac:spMk id="2" creationId="{EF9D46C1-8D2D-3D4B-2237-62DA92131250}"/>
          </ac:spMkLst>
        </pc:spChg>
        <pc:spChg chg="del">
          <ac:chgData name="Kelli Roerk" userId="53901aef-faca-464e-b027-396f11b2fd0c" providerId="ADAL" clId="{4D32B5A5-31B5-4710-BF93-B3491F5755A0}" dt="2026-06-30T14:50:00.668" v="1540" actId="478"/>
          <ac:spMkLst>
            <pc:docMk/>
            <pc:sldMk cId="2527131120" sldId="633"/>
            <ac:spMk id="3" creationId="{DC9DAF68-F190-0220-F4CC-67FB5E363E6B}"/>
          </ac:spMkLst>
        </pc:spChg>
        <pc:spChg chg="del mod">
          <ac:chgData name="Kelli Roerk" userId="53901aef-faca-464e-b027-396f11b2fd0c" providerId="ADAL" clId="{4D32B5A5-31B5-4710-BF93-B3491F5755A0}" dt="2026-06-30T14:52:41.719" v="1627" actId="478"/>
          <ac:spMkLst>
            <pc:docMk/>
            <pc:sldMk cId="2527131120" sldId="633"/>
            <ac:spMk id="4" creationId="{08119BA1-03FC-B585-1209-5E2246185D69}"/>
          </ac:spMkLst>
        </pc:spChg>
        <pc:spChg chg="del mod">
          <ac:chgData name="Kelli Roerk" userId="53901aef-faca-464e-b027-396f11b2fd0c" providerId="ADAL" clId="{4D32B5A5-31B5-4710-BF93-B3491F5755A0}" dt="2026-06-30T21:22:12.626" v="3078" actId="478"/>
          <ac:spMkLst>
            <pc:docMk/>
            <pc:sldMk cId="2527131120" sldId="633"/>
            <ac:spMk id="6" creationId="{B1F3828E-AA84-6177-C2C0-2ADE8B1E4AB3}"/>
          </ac:spMkLst>
        </pc:spChg>
        <pc:spChg chg="add del mod">
          <ac:chgData name="Kelli Roerk" userId="53901aef-faca-464e-b027-396f11b2fd0c" providerId="ADAL" clId="{4D32B5A5-31B5-4710-BF93-B3491F5755A0}" dt="2026-06-30T14:51:05.729" v="1592"/>
          <ac:spMkLst>
            <pc:docMk/>
            <pc:sldMk cId="2527131120" sldId="633"/>
            <ac:spMk id="7" creationId="{8D70336F-A584-A7EE-2F24-9DDDCC39845C}"/>
          </ac:spMkLst>
        </pc:spChg>
        <pc:spChg chg="add mod">
          <ac:chgData name="Kelli Roerk" userId="53901aef-faca-464e-b027-396f11b2fd0c" providerId="ADAL" clId="{4D32B5A5-31B5-4710-BF93-B3491F5755A0}" dt="2026-06-30T21:22:33.766" v="3099" actId="164"/>
          <ac:spMkLst>
            <pc:docMk/>
            <pc:sldMk cId="2527131120" sldId="633"/>
            <ac:spMk id="8" creationId="{C85E2D5A-F947-9BA3-84C6-54971E89E6B3}"/>
          </ac:spMkLst>
        </pc:spChg>
        <pc:spChg chg="add mod">
          <ac:chgData name="Kelli Roerk" userId="53901aef-faca-464e-b027-396f11b2fd0c" providerId="ADAL" clId="{4D32B5A5-31B5-4710-BF93-B3491F5755A0}" dt="2026-06-30T14:54:53.862" v="1762" actId="1076"/>
          <ac:spMkLst>
            <pc:docMk/>
            <pc:sldMk cId="2527131120" sldId="633"/>
            <ac:spMk id="9" creationId="{A23EE3A0-B2E6-B61C-E9D0-95FE9925DCAF}"/>
          </ac:spMkLst>
        </pc:spChg>
        <pc:spChg chg="add mod">
          <ac:chgData name="Kelli Roerk" userId="53901aef-faca-464e-b027-396f11b2fd0c" providerId="ADAL" clId="{4D32B5A5-31B5-4710-BF93-B3491F5755A0}" dt="2026-06-30T21:25:31.505" v="3223" actId="1035"/>
          <ac:spMkLst>
            <pc:docMk/>
            <pc:sldMk cId="2527131120" sldId="633"/>
            <ac:spMk id="10" creationId="{097D4992-23D5-E320-FFD5-E904946E4F0D}"/>
          </ac:spMkLst>
        </pc:spChg>
        <pc:spChg chg="add mod">
          <ac:chgData name="Kelli Roerk" userId="53901aef-faca-464e-b027-396f11b2fd0c" providerId="ADAL" clId="{4D32B5A5-31B5-4710-BF93-B3491F5755A0}" dt="2026-06-30T14:54:53.862" v="1762" actId="1076"/>
          <ac:spMkLst>
            <pc:docMk/>
            <pc:sldMk cId="2527131120" sldId="633"/>
            <ac:spMk id="12" creationId="{995B926C-632E-B83B-4F0C-E7552128A56C}"/>
          </ac:spMkLst>
        </pc:spChg>
        <pc:spChg chg="add mod">
          <ac:chgData name="Kelli Roerk" userId="53901aef-faca-464e-b027-396f11b2fd0c" providerId="ADAL" clId="{4D32B5A5-31B5-4710-BF93-B3491F5755A0}" dt="2026-06-30T21:22:33.766" v="3099" actId="164"/>
          <ac:spMkLst>
            <pc:docMk/>
            <pc:sldMk cId="2527131120" sldId="633"/>
            <ac:spMk id="13" creationId="{2865ACC7-478B-2DFF-F329-CF9CC9935A9E}"/>
          </ac:spMkLst>
        </pc:spChg>
        <pc:spChg chg="add mod">
          <ac:chgData name="Kelli Roerk" userId="53901aef-faca-464e-b027-396f11b2fd0c" providerId="ADAL" clId="{4D32B5A5-31B5-4710-BF93-B3491F5755A0}" dt="2026-06-30T15:32:36.670" v="2101" actId="14100"/>
          <ac:spMkLst>
            <pc:docMk/>
            <pc:sldMk cId="2527131120" sldId="633"/>
            <ac:spMk id="14" creationId="{65375562-2963-8FC5-A438-5F0641D3CA8A}"/>
          </ac:spMkLst>
        </pc:spChg>
        <pc:spChg chg="add del mod">
          <ac:chgData name="Kelli Roerk" userId="53901aef-faca-464e-b027-396f11b2fd0c" providerId="ADAL" clId="{4D32B5A5-31B5-4710-BF93-B3491F5755A0}" dt="2026-06-30T15:31:54.133" v="2093" actId="20577"/>
          <ac:spMkLst>
            <pc:docMk/>
            <pc:sldMk cId="2527131120" sldId="633"/>
            <ac:spMk id="15" creationId="{BEB043FE-375D-5DC0-0706-7B63D76E0215}"/>
          </ac:spMkLst>
        </pc:spChg>
        <pc:spChg chg="add del mod">
          <ac:chgData name="Kelli Roerk" userId="53901aef-faca-464e-b027-396f11b2fd0c" providerId="ADAL" clId="{4D32B5A5-31B5-4710-BF93-B3491F5755A0}" dt="2026-06-30T15:32:20.407" v="2099" actId="207"/>
          <ac:spMkLst>
            <pc:docMk/>
            <pc:sldMk cId="2527131120" sldId="633"/>
            <ac:spMk id="16" creationId="{A8F91FE6-2053-ACE9-4B7B-EA9D3AB260C2}"/>
          </ac:spMkLst>
        </pc:spChg>
        <pc:spChg chg="add del mod">
          <ac:chgData name="Kelli Roerk" userId="53901aef-faca-464e-b027-396f11b2fd0c" providerId="ADAL" clId="{4D32B5A5-31B5-4710-BF93-B3491F5755A0}" dt="2026-06-30T15:31:43.711" v="2086" actId="478"/>
          <ac:spMkLst>
            <pc:docMk/>
            <pc:sldMk cId="2527131120" sldId="633"/>
            <ac:spMk id="17" creationId="{91ED5C09-06C7-0625-A827-2E6054D57FAE}"/>
          </ac:spMkLst>
        </pc:spChg>
        <pc:spChg chg="add mod">
          <ac:chgData name="Kelli Roerk" userId="53901aef-faca-464e-b027-396f11b2fd0c" providerId="ADAL" clId="{4D32B5A5-31B5-4710-BF93-B3491F5755A0}" dt="2026-06-30T15:32:34.237" v="2100" actId="14100"/>
          <ac:spMkLst>
            <pc:docMk/>
            <pc:sldMk cId="2527131120" sldId="633"/>
            <ac:spMk id="18" creationId="{8825F158-E28F-F926-DCCC-291318B5433F}"/>
          </ac:spMkLst>
        </pc:spChg>
        <pc:spChg chg="mod">
          <ac:chgData name="Kelli Roerk" userId="53901aef-faca-464e-b027-396f11b2fd0c" providerId="ADAL" clId="{4D32B5A5-31B5-4710-BF93-B3491F5755A0}" dt="2026-06-30T21:22:33.766" v="3099" actId="164"/>
          <ac:spMkLst>
            <pc:docMk/>
            <pc:sldMk cId="2527131120" sldId="633"/>
            <ac:spMk id="20" creationId="{A7F15BE4-251E-0546-2CC6-26E6A5763D85}"/>
          </ac:spMkLst>
        </pc:spChg>
        <pc:spChg chg="mod">
          <ac:chgData name="Kelli Roerk" userId="53901aef-faca-464e-b027-396f11b2fd0c" providerId="ADAL" clId="{4D32B5A5-31B5-4710-BF93-B3491F5755A0}" dt="2026-06-30T21:23:06.596" v="3151" actId="164"/>
          <ac:spMkLst>
            <pc:docMk/>
            <pc:sldMk cId="2527131120" sldId="633"/>
            <ac:spMk id="21" creationId="{2C407CF8-E3EB-2086-AEA5-C2894FE47862}"/>
          </ac:spMkLst>
        </pc:spChg>
        <pc:spChg chg="mod">
          <ac:chgData name="Kelli Roerk" userId="53901aef-faca-464e-b027-396f11b2fd0c" providerId="ADAL" clId="{4D32B5A5-31B5-4710-BF93-B3491F5755A0}" dt="2026-06-30T21:23:06.596" v="3151" actId="164"/>
          <ac:spMkLst>
            <pc:docMk/>
            <pc:sldMk cId="2527131120" sldId="633"/>
            <ac:spMk id="22" creationId="{B1FFF201-3CE1-35A1-BFB3-5516AE947363}"/>
          </ac:spMkLst>
        </pc:spChg>
        <pc:spChg chg="mod">
          <ac:chgData name="Kelli Roerk" userId="53901aef-faca-464e-b027-396f11b2fd0c" providerId="ADAL" clId="{4D32B5A5-31B5-4710-BF93-B3491F5755A0}" dt="2026-06-30T21:23:06.596" v="3151" actId="164"/>
          <ac:spMkLst>
            <pc:docMk/>
            <pc:sldMk cId="2527131120" sldId="633"/>
            <ac:spMk id="24" creationId="{9415C5DD-D843-832B-E8F5-F4EA9773E34B}"/>
          </ac:spMkLst>
        </pc:spChg>
        <pc:spChg chg="mod">
          <ac:chgData name="Kelli Roerk" userId="53901aef-faca-464e-b027-396f11b2fd0c" providerId="ADAL" clId="{4D32B5A5-31B5-4710-BF93-B3491F5755A0}" dt="2026-06-30T21:25:33.145" v="3226" actId="1035"/>
          <ac:spMkLst>
            <pc:docMk/>
            <pc:sldMk cId="2527131120" sldId="633"/>
            <ac:spMk id="25" creationId="{D43FF034-BF78-C3A3-6FA6-B164CB3FAEC4}"/>
          </ac:spMkLst>
        </pc:spChg>
        <pc:spChg chg="mod">
          <ac:chgData name="Kelli Roerk" userId="53901aef-faca-464e-b027-396f11b2fd0c" providerId="ADAL" clId="{4D32B5A5-31B5-4710-BF93-B3491F5755A0}" dt="2026-06-30T21:23:23.408" v="3181" actId="164"/>
          <ac:spMkLst>
            <pc:docMk/>
            <pc:sldMk cId="2527131120" sldId="633"/>
            <ac:spMk id="27" creationId="{B747F1D1-89A5-7E7E-B7AA-8D374A030973}"/>
          </ac:spMkLst>
        </pc:spChg>
        <pc:spChg chg="mod">
          <ac:chgData name="Kelli Roerk" userId="53901aef-faca-464e-b027-396f11b2fd0c" providerId="ADAL" clId="{4D32B5A5-31B5-4710-BF93-B3491F5755A0}" dt="2026-06-30T21:25:42.579" v="3228" actId="113"/>
          <ac:spMkLst>
            <pc:docMk/>
            <pc:sldMk cId="2527131120" sldId="633"/>
            <ac:spMk id="28" creationId="{3C7F9F0C-9C44-CF6E-F9F0-DC1958AFF4C4}"/>
          </ac:spMkLst>
        </pc:spChg>
        <pc:spChg chg="mod">
          <ac:chgData name="Kelli Roerk" userId="53901aef-faca-464e-b027-396f11b2fd0c" providerId="ADAL" clId="{4D32B5A5-31B5-4710-BF93-B3491F5755A0}" dt="2026-06-30T21:23:06.596" v="3151" actId="164"/>
          <ac:spMkLst>
            <pc:docMk/>
            <pc:sldMk cId="2527131120" sldId="633"/>
            <ac:spMk id="31" creationId="{D7E0577D-8A3F-D260-27A9-69969C8CE779}"/>
          </ac:spMkLst>
        </pc:spChg>
        <pc:spChg chg="mod">
          <ac:chgData name="Kelli Roerk" userId="53901aef-faca-464e-b027-396f11b2fd0c" providerId="ADAL" clId="{4D32B5A5-31B5-4710-BF93-B3491F5755A0}" dt="2026-06-30T21:22:33.766" v="3099" actId="164"/>
          <ac:spMkLst>
            <pc:docMk/>
            <pc:sldMk cId="2527131120" sldId="633"/>
            <ac:spMk id="32" creationId="{588DDE29-AB49-9183-FA62-2268369FBF4E}"/>
          </ac:spMkLst>
        </pc:spChg>
        <pc:spChg chg="mod">
          <ac:chgData name="Kelli Roerk" userId="53901aef-faca-464e-b027-396f11b2fd0c" providerId="ADAL" clId="{4D32B5A5-31B5-4710-BF93-B3491F5755A0}" dt="2026-06-30T21:23:23.408" v="3181" actId="164"/>
          <ac:spMkLst>
            <pc:docMk/>
            <pc:sldMk cId="2527131120" sldId="633"/>
            <ac:spMk id="40" creationId="{7C07B20E-4D81-5BA6-F95B-3FDF6D8489A2}"/>
          </ac:spMkLst>
        </pc:spChg>
        <pc:spChg chg="mod">
          <ac:chgData name="Kelli Roerk" userId="53901aef-faca-464e-b027-396f11b2fd0c" providerId="ADAL" clId="{4D32B5A5-31B5-4710-BF93-B3491F5755A0}" dt="2026-06-30T21:23:23.408" v="3181" actId="164"/>
          <ac:spMkLst>
            <pc:docMk/>
            <pc:sldMk cId="2527131120" sldId="633"/>
            <ac:spMk id="41" creationId="{7586821A-9685-8B93-FD2A-75451F35D040}"/>
          </ac:spMkLst>
        </pc:spChg>
        <pc:grpChg chg="add mod">
          <ac:chgData name="Kelli Roerk" userId="53901aef-faca-464e-b027-396f11b2fd0c" providerId="ADAL" clId="{4D32B5A5-31B5-4710-BF93-B3491F5755A0}" dt="2026-06-30T21:22:38.239" v="3142" actId="1036"/>
          <ac:grpSpMkLst>
            <pc:docMk/>
            <pc:sldMk cId="2527131120" sldId="633"/>
            <ac:grpSpMk id="3" creationId="{CF72D9D9-A9EA-AD46-B176-3343DA3F5358}"/>
          </ac:grpSpMkLst>
        </pc:grpChg>
        <pc:grpChg chg="add mod">
          <ac:chgData name="Kelli Roerk" userId="53901aef-faca-464e-b027-396f11b2fd0c" providerId="ADAL" clId="{4D32B5A5-31B5-4710-BF93-B3491F5755A0}" dt="2026-06-30T21:22:48.692" v="3150" actId="164"/>
          <ac:grpSpMkLst>
            <pc:docMk/>
            <pc:sldMk cId="2527131120" sldId="633"/>
            <ac:grpSpMk id="4" creationId="{D30D8927-3B8D-4189-25EB-B7B02FC4E9FC}"/>
          </ac:grpSpMkLst>
        </pc:grpChg>
        <pc:grpChg chg="add mod">
          <ac:chgData name="Kelli Roerk" userId="53901aef-faca-464e-b027-396f11b2fd0c" providerId="ADAL" clId="{4D32B5A5-31B5-4710-BF93-B3491F5755A0}" dt="2026-06-30T21:23:11.008" v="3180" actId="1036"/>
          <ac:grpSpMkLst>
            <pc:docMk/>
            <pc:sldMk cId="2527131120" sldId="633"/>
            <ac:grpSpMk id="5" creationId="{6CE4E92F-87AD-7315-E17D-63B2388910E7}"/>
          </ac:grpSpMkLst>
        </pc:grpChg>
        <pc:grpChg chg="add mod">
          <ac:chgData name="Kelli Roerk" userId="53901aef-faca-464e-b027-396f11b2fd0c" providerId="ADAL" clId="{4D32B5A5-31B5-4710-BF93-B3491F5755A0}" dt="2026-06-30T21:23:32.445" v="3210" actId="1038"/>
          <ac:grpSpMkLst>
            <pc:docMk/>
            <pc:sldMk cId="2527131120" sldId="633"/>
            <ac:grpSpMk id="9" creationId="{A5A87A37-28D2-8776-A01B-C1DE8EE77E03}"/>
          </ac:grpSpMkLst>
        </pc:grpChg>
        <pc:picChg chg="mod">
          <ac:chgData name="Kelli Roerk" userId="53901aef-faca-464e-b027-396f11b2fd0c" providerId="ADAL" clId="{4D32B5A5-31B5-4710-BF93-B3491F5755A0}" dt="2026-06-30T21:18:56.543" v="2991" actId="1076"/>
          <ac:picMkLst>
            <pc:docMk/>
            <pc:sldMk cId="2527131120" sldId="633"/>
            <ac:picMk id="7" creationId="{33EB159A-27A0-6698-6095-25EA83C18FCA}"/>
          </ac:picMkLst>
        </pc:picChg>
        <pc:cxnChg chg="add del mod">
          <ac:chgData name="Kelli Roerk" userId="53901aef-faca-464e-b027-396f11b2fd0c" providerId="ADAL" clId="{4D32B5A5-31B5-4710-BF93-B3491F5755A0}" dt="2026-06-30T21:56:18.685" v="3949" actId="478"/>
          <ac:cxnSpMkLst>
            <pc:docMk/>
            <pc:sldMk cId="2527131120" sldId="633"/>
            <ac:cxnSpMk id="12" creationId="{122722E6-E693-F898-66BA-8979884065BE}"/>
          </ac:cxnSpMkLst>
        </pc:cxnChg>
        <pc:cxnChg chg="add del mod">
          <ac:chgData name="Kelli Roerk" userId="53901aef-faca-464e-b027-396f11b2fd0c" providerId="ADAL" clId="{4D32B5A5-31B5-4710-BF93-B3491F5755A0}" dt="2026-06-30T21:56:20.093" v="3950" actId="478"/>
          <ac:cxnSpMkLst>
            <pc:docMk/>
            <pc:sldMk cId="2527131120" sldId="633"/>
            <ac:cxnSpMk id="14" creationId="{529B0077-ED8C-3452-1386-4FB9391D1F6B}"/>
          </ac:cxnSpMkLst>
        </pc:cxnChg>
        <pc:cxnChg chg="add del mod">
          <ac:chgData name="Kelli Roerk" userId="53901aef-faca-464e-b027-396f11b2fd0c" providerId="ADAL" clId="{4D32B5A5-31B5-4710-BF93-B3491F5755A0}" dt="2026-06-30T21:56:20.759" v="3951" actId="478"/>
          <ac:cxnSpMkLst>
            <pc:docMk/>
            <pc:sldMk cId="2527131120" sldId="633"/>
            <ac:cxnSpMk id="15" creationId="{37EAAB10-ACE5-3B32-1107-A04861A7BC07}"/>
          </ac:cxnSpMkLst>
        </pc:cxnChg>
        <pc:cxnChg chg="add mod">
          <ac:chgData name="Kelli Roerk" userId="53901aef-faca-464e-b027-396f11b2fd0c" providerId="ADAL" clId="{4D32B5A5-31B5-4710-BF93-B3491F5755A0}" dt="2026-06-30T21:56:12.259" v="3948" actId="1037"/>
          <ac:cxnSpMkLst>
            <pc:docMk/>
            <pc:sldMk cId="2527131120" sldId="633"/>
            <ac:cxnSpMk id="16" creationId="{A1BAF386-D4B7-EEC7-479C-3DC448042B58}"/>
          </ac:cxnSpMkLst>
        </pc:cxnChg>
      </pc:sldChg>
      <pc:sldChg chg="addSp modSp add del mod setBg modNotesTx">
        <pc:chgData name="Kelli Roerk" userId="53901aef-faca-464e-b027-396f11b2fd0c" providerId="ADAL" clId="{4D32B5A5-31B5-4710-BF93-B3491F5755A0}" dt="2026-06-29T21:33:44.551" v="1529" actId="2696"/>
        <pc:sldMkLst>
          <pc:docMk/>
          <pc:sldMk cId="3953338236" sldId="633"/>
        </pc:sldMkLst>
      </pc:sldChg>
      <pc:sldChg chg="addSp modSp add mod setBg">
        <pc:chgData name="Kelli Roerk" userId="53901aef-faca-464e-b027-396f11b2fd0c" providerId="ADAL" clId="{4D32B5A5-31B5-4710-BF93-B3491F5755A0}" dt="2026-06-30T21:29:45.639" v="3264" actId="255"/>
        <pc:sldMkLst>
          <pc:docMk/>
          <pc:sldMk cId="1815035970" sldId="637"/>
        </pc:sldMkLst>
        <pc:spChg chg="mod">
          <ac:chgData name="Kelli Roerk" userId="53901aef-faca-464e-b027-396f11b2fd0c" providerId="ADAL" clId="{4D32B5A5-31B5-4710-BF93-B3491F5755A0}" dt="2026-06-30T16:34:24.491" v="2792" actId="20577"/>
          <ac:spMkLst>
            <pc:docMk/>
            <pc:sldMk cId="1815035970" sldId="637"/>
            <ac:spMk id="2" creationId="{9AF1E9BA-9084-4E71-787A-29B9B911AE51}"/>
          </ac:spMkLst>
        </pc:spChg>
        <pc:spChg chg="add mod">
          <ac:chgData name="Kelli Roerk" userId="53901aef-faca-464e-b027-396f11b2fd0c" providerId="ADAL" clId="{4D32B5A5-31B5-4710-BF93-B3491F5755A0}" dt="2026-06-30T21:29:39.245" v="3263" actId="255"/>
          <ac:spMkLst>
            <pc:docMk/>
            <pc:sldMk cId="1815035970" sldId="637"/>
            <ac:spMk id="8" creationId="{73BB1CAC-0854-794C-671C-823A65B78A9E}"/>
          </ac:spMkLst>
        </pc:spChg>
        <pc:spChg chg="add mod">
          <ac:chgData name="Kelli Roerk" userId="53901aef-faca-464e-b027-396f11b2fd0c" providerId="ADAL" clId="{4D32B5A5-31B5-4710-BF93-B3491F5755A0}" dt="2026-06-30T21:29:45.639" v="3264" actId="255"/>
          <ac:spMkLst>
            <pc:docMk/>
            <pc:sldMk cId="1815035970" sldId="637"/>
            <ac:spMk id="10" creationId="{402F161D-4A91-3231-7EFF-42C624EE686D}"/>
          </ac:spMkLst>
        </pc:spChg>
      </pc:sldChg>
      <pc:sldChg chg="add del">
        <pc:chgData name="Kelli Roerk" userId="53901aef-faca-464e-b027-396f11b2fd0c" providerId="ADAL" clId="{4D32B5A5-31B5-4710-BF93-B3491F5755A0}" dt="2026-06-30T16:32:42.682" v="2765" actId="2696"/>
        <pc:sldMkLst>
          <pc:docMk/>
          <pc:sldMk cId="1708214665" sldId="638"/>
        </pc:sldMkLst>
      </pc:sldChg>
      <pc:sldMasterChg chg="modSldLayout">
        <pc:chgData name="Kelli Roerk" userId="53901aef-faca-464e-b027-396f11b2fd0c" providerId="ADAL" clId="{4D32B5A5-31B5-4710-BF93-B3491F5755A0}" dt="2026-06-23T20:02:06.955" v="152" actId="478"/>
        <pc:sldMasterMkLst>
          <pc:docMk/>
          <pc:sldMasterMk cId="1172493206" sldId="2147483648"/>
        </pc:sldMasterMkLst>
        <pc:sldLayoutChg chg="modSp mod">
          <pc:chgData name="Kelli Roerk" userId="53901aef-faca-464e-b027-396f11b2fd0c" providerId="ADAL" clId="{4D32B5A5-31B5-4710-BF93-B3491F5755A0}" dt="2026-06-23T20:01:27.304" v="150"/>
          <pc:sldLayoutMkLst>
            <pc:docMk/>
            <pc:sldMasterMk cId="1172493206" sldId="2147483648"/>
            <pc:sldLayoutMk cId="515935923" sldId="2147483649"/>
          </pc:sldLayoutMkLst>
          <pc:spChg chg="mod">
            <ac:chgData name="Kelli Roerk" userId="53901aef-faca-464e-b027-396f11b2fd0c" providerId="ADAL" clId="{4D32B5A5-31B5-4710-BF93-B3491F5755A0}" dt="2026-06-23T20:01:27.304" v="150"/>
            <ac:spMkLst>
              <pc:docMk/>
              <pc:sldMasterMk cId="1172493206" sldId="2147483648"/>
              <pc:sldLayoutMk cId="515935923" sldId="2147483649"/>
              <ac:spMk id="7" creationId="{26501C35-120B-9ACB-CF9C-38C82BC57239}"/>
            </ac:spMkLst>
          </pc:spChg>
        </pc:sldLayoutChg>
        <pc:sldLayoutChg chg="delSp modSp mod">
          <pc:chgData name="Kelli Roerk" userId="53901aef-faca-464e-b027-396f11b2fd0c" providerId="ADAL" clId="{4D32B5A5-31B5-4710-BF93-B3491F5755A0}" dt="2026-06-23T20:02:06.955" v="152" actId="478"/>
          <pc:sldLayoutMkLst>
            <pc:docMk/>
            <pc:sldMasterMk cId="1172493206" sldId="2147483648"/>
            <pc:sldLayoutMk cId="2839516534" sldId="2147483655"/>
          </pc:sldLayoutMkLst>
          <pc:spChg chg="mod">
            <ac:chgData name="Kelli Roerk" userId="53901aef-faca-464e-b027-396f11b2fd0c" providerId="ADAL" clId="{4D32B5A5-31B5-4710-BF93-B3491F5755A0}" dt="2026-06-23T19:58:46.265" v="139"/>
            <ac:spMkLst>
              <pc:docMk/>
              <pc:sldMasterMk cId="1172493206" sldId="2147483648"/>
              <pc:sldLayoutMk cId="2839516534" sldId="2147483655"/>
              <ac:spMk id="8" creationId="{78C20283-4424-26E1-355E-493232FAD177}"/>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A3D580-1B44-C093-CC0C-C7E726F8A8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5D25EC-8055-6D16-F860-968E1C449E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69D60E-1CA8-4BC9-B063-043FDCF1ED77}" type="datetimeFigureOut">
              <a:rPr lang="en-US" smtClean="0"/>
              <a:t>6/30/2026</a:t>
            </a:fld>
            <a:endParaRPr lang="en-US"/>
          </a:p>
        </p:txBody>
      </p:sp>
      <p:sp>
        <p:nvSpPr>
          <p:cNvPr id="4" name="Footer Placeholder 3">
            <a:extLst>
              <a:ext uri="{FF2B5EF4-FFF2-40B4-BE49-F238E27FC236}">
                <a16:creationId xmlns:a16="http://schemas.microsoft.com/office/drawing/2014/main" id="{313A2A5A-6DA8-641E-D59D-2CD2C84A3B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BCDD69-C43B-A74D-104A-BEB080D840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6F38-A73B-4FE2-B56B-0B6238D8557F}" type="slidenum">
              <a:rPr lang="en-US" smtClean="0"/>
              <a:t>‹#›</a:t>
            </a:fld>
            <a:endParaRPr lang="en-US"/>
          </a:p>
        </p:txBody>
      </p:sp>
    </p:spTree>
    <p:extLst>
      <p:ext uri="{BB962C8B-B14F-4D97-AF65-F5344CB8AC3E}">
        <p14:creationId xmlns:p14="http://schemas.microsoft.com/office/powerpoint/2010/main" val="1142149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A580-FD0A-419B-B054-246410C7BE76}" type="datetimeFigureOut">
              <a:rPr lang="en-US" smtClean="0"/>
              <a:t>6/30/2026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0510D-271E-45ED-B5ED-530FB96C0B2D}" type="slidenum">
              <a:rPr lang="en-US" smtClean="0"/>
              <a:t>‹#›</a:t>
            </a:fld>
            <a:endParaRPr lang="en-US"/>
          </a:p>
        </p:txBody>
      </p:sp>
    </p:spTree>
    <p:extLst>
      <p:ext uri="{BB962C8B-B14F-4D97-AF65-F5344CB8AC3E}">
        <p14:creationId xmlns:p14="http://schemas.microsoft.com/office/powerpoint/2010/main" val="558756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Welcome the audience. Thank them for coming.</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Introduce yourself and your role. Mention how long you've served on the city commission.</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Frame the next 15 minutes. </a:t>
            </a:r>
          </a:p>
          <a:p>
            <a:pPr marL="628650" lvl="1"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There is a constitutional amendment on the November ballot that would change how our city is funded. </a:t>
            </a:r>
          </a:p>
          <a:p>
            <a:pPr marL="628650" lvl="1" indent="-171450">
              <a:buFont typeface="Arial" panose="020B0604020202020204" pitchFamily="34" charset="0"/>
              <a:buChar char="•"/>
            </a:pPr>
            <a:r>
              <a:rPr lang="en-US" sz="1200" u="none" strike="noStrike" kern="1200" dirty="0">
                <a:solidFill>
                  <a:schemeClr val="tx1"/>
                </a:solidFill>
                <a:effectLst/>
                <a:latin typeface="+mn-lt"/>
                <a:ea typeface="+mn-ea"/>
                <a:cs typeface="+mn-cs"/>
              </a:rPr>
              <a:t>We’re going to walk through what the amendment actually does and what the data says it would cost our community.</a:t>
            </a:r>
          </a:p>
          <a:p>
            <a:pPr marL="171450" lvl="0" indent="-171450">
              <a:buFont typeface="Arial" panose="020B0604020202020204" pitchFamily="34" charset="0"/>
              <a:buChar char="•"/>
            </a:pPr>
            <a:r>
              <a:rPr lang="en-US" sz="1200" b="1" u="none" strike="noStrike" kern="1200" dirty="0">
                <a:solidFill>
                  <a:schemeClr val="tx1"/>
                </a:solidFill>
                <a:effectLst/>
                <a:latin typeface="+mn-lt"/>
                <a:ea typeface="+mn-ea"/>
                <a:cs typeface="+mn-cs"/>
              </a:rPr>
              <a:t>Note: Speaking in your personal capacity.</a:t>
            </a:r>
          </a:p>
          <a:p>
            <a:endParaRPr lang="en-US" dirty="0"/>
          </a:p>
        </p:txBody>
      </p:sp>
      <p:sp>
        <p:nvSpPr>
          <p:cNvPr id="4" name="Slide Number Placeholder 3"/>
          <p:cNvSpPr>
            <a:spLocks noGrp="1"/>
          </p:cNvSpPr>
          <p:nvPr>
            <p:ph type="sldNum" sz="quarter" idx="5"/>
          </p:nvPr>
        </p:nvSpPr>
        <p:spPr/>
        <p:txBody>
          <a:bodyPr/>
          <a:lstStyle/>
          <a:p>
            <a:fld id="{4310510D-271E-45ED-B5ED-530FB96C0B2D}" type="slidenum">
              <a:rPr lang="en-US" smtClean="0"/>
              <a:t>1</a:t>
            </a:fld>
            <a:endParaRPr lang="en-US"/>
          </a:p>
        </p:txBody>
      </p:sp>
    </p:spTree>
    <p:extLst>
      <p:ext uri="{BB962C8B-B14F-4D97-AF65-F5344CB8AC3E}">
        <p14:creationId xmlns:p14="http://schemas.microsoft.com/office/powerpoint/2010/main" val="64163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Some have suggested sales taxes could fill the gap, but the math just doesn't work.</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65 of 67 Florida counties already levy a local surtax, and most have no room left to raise it.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Once counties hit the ceiling, the pressure moves to the state to raise the state sales tax.</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In fact, the Tax Foundation found that sales taxes would need to be 15% to fully replace property taxes.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And here's the bigger problem — sales taxes collapse in downturns. They fell sharply in 2008 and again during COVID.</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Property taxes, on the other hand, have historically been stable and predictable through both.</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You can't fund 911 with a revenue source that disappears in a recession.</a:t>
            </a:r>
          </a:p>
        </p:txBody>
      </p:sp>
      <p:sp>
        <p:nvSpPr>
          <p:cNvPr id="4" name="Slide Number Placeholder 3"/>
          <p:cNvSpPr>
            <a:spLocks noGrp="1"/>
          </p:cNvSpPr>
          <p:nvPr>
            <p:ph type="sldNum" sz="quarter" idx="5"/>
          </p:nvPr>
        </p:nvSpPr>
        <p:spPr/>
        <p:txBody>
          <a:bodyPr/>
          <a:lstStyle/>
          <a:p>
            <a:fld id="{4310510D-271E-45ED-B5ED-530FB96C0B2D}" type="slidenum">
              <a:rPr lang="en-US" smtClean="0"/>
              <a:t>10</a:t>
            </a:fld>
            <a:endParaRPr lang="en-US"/>
          </a:p>
        </p:txBody>
      </p:sp>
    </p:spTree>
    <p:extLst>
      <p:ext uri="{BB962C8B-B14F-4D97-AF65-F5344CB8AC3E}">
        <p14:creationId xmlns:p14="http://schemas.microsoft.com/office/powerpoint/2010/main" val="247027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when you put it all together, here’s the bottom line of this proposed amendment.</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not a tax cut. It's a tax shift. The cost of running a city doesn't go away; it just moves to someone else's bill.</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doesn't protect public safety. It slashes it. Without the revenue to back it up.</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it doesn't empower communities. It makes them dependent on the state.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That's the choice in front of Florida. And that's why this conversation matters.</a:t>
            </a:r>
          </a:p>
        </p:txBody>
      </p:sp>
      <p:sp>
        <p:nvSpPr>
          <p:cNvPr id="4" name="Slide Number Placeholder 3"/>
          <p:cNvSpPr>
            <a:spLocks noGrp="1"/>
          </p:cNvSpPr>
          <p:nvPr>
            <p:ph type="sldNum" sz="quarter" idx="5"/>
          </p:nvPr>
        </p:nvSpPr>
        <p:spPr/>
        <p:txBody>
          <a:bodyPr/>
          <a:lstStyle/>
          <a:p>
            <a:fld id="{4310510D-271E-45ED-B5ED-530FB96C0B2D}" type="slidenum">
              <a:rPr lang="en-US" smtClean="0"/>
              <a:t>11</a:t>
            </a:fld>
            <a:endParaRPr lang="en-US"/>
          </a:p>
        </p:txBody>
      </p:sp>
    </p:spTree>
    <p:extLst>
      <p:ext uri="{BB962C8B-B14F-4D97-AF65-F5344CB8AC3E}">
        <p14:creationId xmlns:p14="http://schemas.microsoft.com/office/powerpoint/2010/main" val="267067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 amendment will be on the November 2026 ballot.</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What I would ask is this. Read the amendment. Share what you've learned. Talk to people you know in other Florida cities.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 more our neighbors understand what's actually in this amendment, the better they can decide for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Scan the QR code here for </a:t>
            </a:r>
            <a:r>
              <a:rPr lang="en-US"/>
              <a:t>more information.</a:t>
            </a:r>
            <a:endParaRPr lang="en-US" sz="120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Thank you for being here today, and for being part of this conversation about the future of Florida's cities</a:t>
            </a:r>
          </a:p>
        </p:txBody>
      </p:sp>
      <p:sp>
        <p:nvSpPr>
          <p:cNvPr id="4" name="Slide Number Placeholder 3"/>
          <p:cNvSpPr>
            <a:spLocks noGrp="1"/>
          </p:cNvSpPr>
          <p:nvPr>
            <p:ph type="sldNum" sz="quarter" idx="5"/>
          </p:nvPr>
        </p:nvSpPr>
        <p:spPr/>
        <p:txBody>
          <a:bodyPr/>
          <a:lstStyle/>
          <a:p>
            <a:fld id="{4310510D-271E-45ED-B5ED-530FB96C0B2D}" type="slidenum">
              <a:rPr lang="en-US" smtClean="0"/>
              <a:t>12</a:t>
            </a:fld>
            <a:endParaRPr lang="en-US"/>
          </a:p>
        </p:txBody>
      </p:sp>
    </p:spTree>
    <p:extLst>
      <p:ext uri="{BB962C8B-B14F-4D97-AF65-F5344CB8AC3E}">
        <p14:creationId xmlns:p14="http://schemas.microsoft.com/office/powerpoint/2010/main" val="13623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DA126-AF6E-0895-945A-C288084DB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00FFC-9CD1-F355-CF30-5CEC5612C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0C377-8295-F14B-7DC2-2297C793AC3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The ballot title is “Save Our Homes from Excessive Property Taxes.”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But there’s a gap between what the title says and what the amendment does.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That gap is what we’re talking through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If passed, the amendment would:</a:t>
            </a: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Increase the homestead property tax exemption from $50,000 to $150,000, beginning January 1, 2027</a:t>
            </a: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Further increase the exemption to $250,000, beginning January 1, 2028</a:t>
            </a: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Reduce the largest local revenue source</a:t>
            </a: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Reduce the cap on annual assessment increases for non-homestead properties from 10% to 5% </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But, in reality, this does not change the cost of providing core services, and it does not identify replacement revenue. In fact, the Legislature removed the state trust fund that was intended to be a backfill.</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0B334A6-B1E0-8941-1690-DEE7E0888398}"/>
              </a:ext>
            </a:extLst>
          </p:cNvPr>
          <p:cNvSpPr>
            <a:spLocks noGrp="1"/>
          </p:cNvSpPr>
          <p:nvPr>
            <p:ph type="sldNum" sz="quarter" idx="5"/>
          </p:nvPr>
        </p:nvSpPr>
        <p:spPr/>
        <p:txBody>
          <a:bodyPr/>
          <a:lstStyle/>
          <a:p>
            <a:fld id="{4310510D-271E-45ED-B5ED-530FB96C0B2D}" type="slidenum">
              <a:rPr lang="en-US" smtClean="0"/>
              <a:t>2</a:t>
            </a:fld>
            <a:endParaRPr lang="en-US"/>
          </a:p>
        </p:txBody>
      </p:sp>
    </p:spTree>
    <p:extLst>
      <p:ext uri="{BB962C8B-B14F-4D97-AF65-F5344CB8AC3E}">
        <p14:creationId xmlns:p14="http://schemas.microsoft.com/office/powerpoint/2010/main" val="233151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D2F2-3CB2-47E2-A461-8C6201F73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6D3C6-F189-28CE-5080-3FF8D1FB2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413DC5-846C-DCC8-A570-7FBD2C739B5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Let's put some real numbers behind what this amendment would mean for local governments.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According to the Revenue Estimating Conference, the $250,000 homestead exemption would reduce funding for local governments by roughly $5 billion in the first year, and that grows to nearly $8.8 billion the following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That's not a small adjustment — that's a massive reduction. </a:t>
            </a:r>
          </a:p>
          <a:p>
            <a:pPr marL="171450" indent="-171450">
              <a:buFont typeface="Arial" panose="020B0604020202020204" pitchFamily="34" charset="0"/>
              <a:buChar char="•"/>
            </a:pPr>
            <a:r>
              <a:rPr lang="en-US" dirty="0"/>
              <a:t>Public safety makes up more than half of cities' general fund spending statewide.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10D9090-D21F-7D00-AF39-E72DFDED60CD}"/>
              </a:ext>
            </a:extLst>
          </p:cNvPr>
          <p:cNvSpPr>
            <a:spLocks noGrp="1"/>
          </p:cNvSpPr>
          <p:nvPr>
            <p:ph type="sldNum" sz="quarter" idx="5"/>
          </p:nvPr>
        </p:nvSpPr>
        <p:spPr/>
        <p:txBody>
          <a:bodyPr/>
          <a:lstStyle/>
          <a:p>
            <a:fld id="{4310510D-271E-45ED-B5ED-530FB96C0B2D}" type="slidenum">
              <a:rPr lang="en-US" smtClean="0"/>
              <a:t>3</a:t>
            </a:fld>
            <a:endParaRPr lang="en-US"/>
          </a:p>
        </p:txBody>
      </p:sp>
    </p:spTree>
    <p:extLst>
      <p:ext uri="{BB962C8B-B14F-4D97-AF65-F5344CB8AC3E}">
        <p14:creationId xmlns:p14="http://schemas.microsoft.com/office/powerpoint/2010/main" val="401541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none" strike="noStrike" kern="1200" dirty="0">
                <a:solidFill>
                  <a:srgbClr val="C00000"/>
                </a:solidFill>
                <a:effectLst/>
                <a:latin typeface="+mn-lt"/>
                <a:ea typeface="+mn-ea"/>
                <a:cs typeface="+mn-cs"/>
              </a:rPr>
              <a:t>Note: This slide requires local data. OMIT SLIDE OR UPDATE SLIDE with city-specific numbers. </a:t>
            </a:r>
          </a:p>
          <a:p>
            <a:pPr marL="171450" lvl="0" indent="-171450">
              <a:buFont typeface="Arial" panose="020B0604020202020204" pitchFamily="34" charset="0"/>
              <a:buChar char="•"/>
            </a:pPr>
            <a:r>
              <a:rPr lang="en-US" sz="1200" b="1" u="none" strike="noStrike" kern="1200" dirty="0">
                <a:solidFill>
                  <a:srgbClr val="C00000"/>
                </a:solidFill>
                <a:effectLst/>
                <a:latin typeface="+mn-lt"/>
                <a:ea typeface="+mn-ea"/>
                <a:cs typeface="+mn-cs"/>
              </a:rPr>
              <a:t>Note: Walk through what property taxes fund in your city.</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This amendment cuts the funding without changing what cities are required to deliver. The amendment reduces the money. It does not remove the obligation.</a:t>
            </a:r>
          </a:p>
          <a:p>
            <a:endParaRPr lang="en-US" dirty="0"/>
          </a:p>
        </p:txBody>
      </p:sp>
      <p:sp>
        <p:nvSpPr>
          <p:cNvPr id="4" name="Slide Number Placeholder 3"/>
          <p:cNvSpPr>
            <a:spLocks noGrp="1"/>
          </p:cNvSpPr>
          <p:nvPr>
            <p:ph type="sldNum" sz="quarter" idx="5"/>
          </p:nvPr>
        </p:nvSpPr>
        <p:spPr/>
        <p:txBody>
          <a:bodyPr/>
          <a:lstStyle/>
          <a:p>
            <a:fld id="{4310510D-271E-45ED-B5ED-530FB96C0B2D}" type="slidenum">
              <a:rPr lang="en-US" smtClean="0"/>
              <a:t>4</a:t>
            </a:fld>
            <a:endParaRPr lang="en-US"/>
          </a:p>
        </p:txBody>
      </p:sp>
    </p:spTree>
    <p:extLst>
      <p:ext uri="{BB962C8B-B14F-4D97-AF65-F5344CB8AC3E}">
        <p14:creationId xmlns:p14="http://schemas.microsoft.com/office/powerpoint/2010/main" val="2433740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7EE7-ED40-F17F-1DE1-43842428F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79ADE-798F-4E9D-4C76-8F805C149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D900B-ED99-FEEA-567B-BC29048F90F7}"/>
              </a:ext>
            </a:extLst>
          </p:cNvPr>
          <p:cNvSpPr>
            <a:spLocks noGrp="1"/>
          </p:cNvSpPr>
          <p:nvPr>
            <p:ph type="body" idx="1"/>
          </p:nvPr>
        </p:nvSpPr>
        <p:spPr/>
        <p:txBody>
          <a:bodyPr/>
          <a:lstStyle/>
          <a:p>
            <a:pPr marL="171450" indent="-171450">
              <a:buFont typeface="Arial" panose="020B0604020202020204" pitchFamily="34" charset="0"/>
              <a:buChar char="•"/>
            </a:pPr>
            <a:r>
              <a:rPr lang="en-US" dirty="0"/>
              <a:t>Either the tax burden must shift onto other taxpayers to make up the difference, or, cities are forced to cut services that residents rely on every day.</a:t>
            </a:r>
          </a:p>
          <a:p>
            <a:pPr marL="171450" indent="-171450">
              <a:buFont typeface="Arial" panose="020B0604020202020204" pitchFamily="34" charset="0"/>
              <a:buChar char="•"/>
            </a:pPr>
            <a:r>
              <a:rPr lang="en-US" dirty="0"/>
              <a:t>The proposal does not reduce the cost of running a city — it just changes who pays and what gets funded.</a:t>
            </a:r>
          </a:p>
        </p:txBody>
      </p:sp>
      <p:sp>
        <p:nvSpPr>
          <p:cNvPr id="4" name="Slide Number Placeholder 3">
            <a:extLst>
              <a:ext uri="{FF2B5EF4-FFF2-40B4-BE49-F238E27FC236}">
                <a16:creationId xmlns:a16="http://schemas.microsoft.com/office/drawing/2014/main" id="{CC4685DA-2DC1-1C52-F544-E889AC8D4FF4}"/>
              </a:ext>
            </a:extLst>
          </p:cNvPr>
          <p:cNvSpPr>
            <a:spLocks noGrp="1"/>
          </p:cNvSpPr>
          <p:nvPr>
            <p:ph type="sldNum" sz="quarter" idx="5"/>
          </p:nvPr>
        </p:nvSpPr>
        <p:spPr/>
        <p:txBody>
          <a:bodyPr/>
          <a:lstStyle/>
          <a:p>
            <a:fld id="{4310510D-271E-45ED-B5ED-530FB96C0B2D}" type="slidenum">
              <a:rPr lang="en-US" smtClean="0"/>
              <a:t>5</a:t>
            </a:fld>
            <a:endParaRPr lang="en-US"/>
          </a:p>
        </p:txBody>
      </p:sp>
    </p:spTree>
    <p:extLst>
      <p:ext uri="{BB962C8B-B14F-4D97-AF65-F5344CB8AC3E}">
        <p14:creationId xmlns:p14="http://schemas.microsoft.com/office/powerpoint/2010/main" val="388450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 amendment removes revenue from city budgets. The cost of running the city does not change. Police still patrol. Fire still responds. Roads still need repair.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Homeowners below $250,000 see a smaller bill from the city. The cost lands somewhere else. It lands on other taxes. It lands on fees. It lands on the prices local businesses charge.</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Homeowners with property above $250,000 absorb a larger share through higher millage rates on the remaining tax base and are forced to subsidize those below it. </a:t>
            </a:r>
          </a:p>
        </p:txBody>
      </p:sp>
      <p:sp>
        <p:nvSpPr>
          <p:cNvPr id="4" name="Slide Number Placeholder 3"/>
          <p:cNvSpPr>
            <a:spLocks noGrp="1"/>
          </p:cNvSpPr>
          <p:nvPr>
            <p:ph type="sldNum" sz="quarter" idx="5"/>
          </p:nvPr>
        </p:nvSpPr>
        <p:spPr/>
        <p:txBody>
          <a:bodyPr/>
          <a:lstStyle/>
          <a:p>
            <a:fld id="{4310510D-271E-45ED-B5ED-530FB96C0B2D}" type="slidenum">
              <a:rPr lang="en-US" smtClean="0"/>
              <a:t>6</a:t>
            </a:fld>
            <a:endParaRPr lang="en-US"/>
          </a:p>
        </p:txBody>
      </p:sp>
    </p:spTree>
    <p:extLst>
      <p:ext uri="{BB962C8B-B14F-4D97-AF65-F5344CB8AC3E}">
        <p14:creationId xmlns:p14="http://schemas.microsoft.com/office/powerpoint/2010/main" val="1337189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Who else pays more?</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Local businesses, because this amendment treats all businesses the same. They will pay higher taxes and fees, and then pass that expense onto consumers through higher prices on things like gas and groceries.</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Renters. They don’t receive the homestead benefit, but since their landlord’s taxes are going up on their non-homesteaded properties, their rent is likely to go up too.</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And, first-time homebuyers, who don’t meet the five-year resident requirement.</a:t>
            </a:r>
          </a:p>
        </p:txBody>
      </p:sp>
      <p:sp>
        <p:nvSpPr>
          <p:cNvPr id="4" name="Slide Number Placeholder 3"/>
          <p:cNvSpPr>
            <a:spLocks noGrp="1"/>
          </p:cNvSpPr>
          <p:nvPr>
            <p:ph type="sldNum" sz="quarter" idx="5"/>
          </p:nvPr>
        </p:nvSpPr>
        <p:spPr/>
        <p:txBody>
          <a:bodyPr/>
          <a:lstStyle/>
          <a:p>
            <a:fld id="{4310510D-271E-45ED-B5ED-530FB96C0B2D}" type="slidenum">
              <a:rPr lang="en-US" smtClean="0"/>
              <a:t>7</a:t>
            </a:fld>
            <a:endParaRPr lang="en-US"/>
          </a:p>
        </p:txBody>
      </p:sp>
    </p:spTree>
    <p:extLst>
      <p:ext uri="{BB962C8B-B14F-4D97-AF65-F5344CB8AC3E}">
        <p14:creationId xmlns:p14="http://schemas.microsoft.com/office/powerpoint/2010/main" val="293207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When storms hit, local governments need to respond fast — there's no time to wait.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Property taxes are a steady, local resource that lets cities act immediately, instead of waiting on the state or FEMA.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Local governments also need a healthy reserve to handle post-storm recovery — things like debris removal and flood recovery — that have to start the moment the storm passes.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Federal reimbursements eventually come, but they're slow — and they shouldn't be relied on as the primary source of emergency response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History has shown that the communities with cash on hand are the ones that recover sooner. They can hire crews, clear roads, get power back 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Stable funding is what keeps crews ready and recovery moving forward — so families and businesses can bounce back sooner.</a:t>
            </a:r>
          </a:p>
        </p:txBody>
      </p:sp>
      <p:sp>
        <p:nvSpPr>
          <p:cNvPr id="4" name="Slide Number Placeholder 3"/>
          <p:cNvSpPr>
            <a:spLocks noGrp="1"/>
          </p:cNvSpPr>
          <p:nvPr>
            <p:ph type="sldNum" sz="quarter" idx="5"/>
          </p:nvPr>
        </p:nvSpPr>
        <p:spPr/>
        <p:txBody>
          <a:bodyPr/>
          <a:lstStyle/>
          <a:p>
            <a:fld id="{4310510D-271E-45ED-B5ED-530FB96C0B2D}" type="slidenum">
              <a:rPr lang="en-US" smtClean="0"/>
              <a:t>8</a:t>
            </a:fld>
            <a:endParaRPr lang="en-US"/>
          </a:p>
        </p:txBody>
      </p:sp>
    </p:spTree>
    <p:extLst>
      <p:ext uri="{BB962C8B-B14F-4D97-AF65-F5344CB8AC3E}">
        <p14:creationId xmlns:p14="http://schemas.microsoft.com/office/powerpoint/2010/main" val="1679456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Here's something a lot of people don't realize: property tax revenue backs the bonds cities issue to build and maintain infrastructure.</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When the tax base shrinks, so does a city's bonding capacity, and that means higher interest rates. The riskier you look on paper, the more you pay to borrow.</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That translates into less ability to finance the things that keep you moving — roads, stormwater systems, utilities, and public facilities.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When we don’t invest in those things, the impact shows up in everyday life: more traffic, slower emergency response times, and greater vulnerability when the next storm hits.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dirty="0"/>
              <a:t>The bottom line: taxpayers end up paying more and getting less.</a:t>
            </a:r>
          </a:p>
        </p:txBody>
      </p:sp>
      <p:sp>
        <p:nvSpPr>
          <p:cNvPr id="4" name="Slide Number Placeholder 3"/>
          <p:cNvSpPr>
            <a:spLocks noGrp="1"/>
          </p:cNvSpPr>
          <p:nvPr>
            <p:ph type="sldNum" sz="quarter" idx="5"/>
          </p:nvPr>
        </p:nvSpPr>
        <p:spPr/>
        <p:txBody>
          <a:bodyPr/>
          <a:lstStyle/>
          <a:p>
            <a:fld id="{4310510D-271E-45ED-B5ED-530FB96C0B2D}" type="slidenum">
              <a:rPr lang="en-US" smtClean="0"/>
              <a:t>9</a:t>
            </a:fld>
            <a:endParaRPr lang="en-US"/>
          </a:p>
        </p:txBody>
      </p:sp>
    </p:spTree>
    <p:extLst>
      <p:ext uri="{BB962C8B-B14F-4D97-AF65-F5344CB8AC3E}">
        <p14:creationId xmlns:p14="http://schemas.microsoft.com/office/powerpoint/2010/main" val="1177390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1E3B68-3660-F9C7-2E9D-2AD9ABA3D7D4}"/>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5" name="Footer Placeholder 4">
            <a:extLst>
              <a:ext uri="{FF2B5EF4-FFF2-40B4-BE49-F238E27FC236}">
                <a16:creationId xmlns:a16="http://schemas.microsoft.com/office/drawing/2014/main" id="{1B313635-F32E-3DAE-E5C8-FBDB5B6B2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6EB78-A7FD-452B-6BA8-7AB63447F1EF}"/>
              </a:ext>
            </a:extLst>
          </p:cNvPr>
          <p:cNvSpPr>
            <a:spLocks noGrp="1"/>
          </p:cNvSpPr>
          <p:nvPr>
            <p:ph type="sldNum" sz="quarter" idx="12"/>
          </p:nvPr>
        </p:nvSpPr>
        <p:spPr/>
        <p:txBody>
          <a:bodyPr/>
          <a:lstStyle/>
          <a:p>
            <a:fld id="{36CC7B0D-313D-442D-B5E1-DF76A8BFA9A8}" type="slidenum">
              <a:rPr lang="en-US" smtClean="0"/>
              <a:t>‹#›</a:t>
            </a:fld>
            <a:endParaRPr lang="en-US"/>
          </a:p>
        </p:txBody>
      </p:sp>
      <p:sp>
        <p:nvSpPr>
          <p:cNvPr id="7" name="Footer Placeholder 6">
            <a:extLst>
              <a:ext uri="{FF2B5EF4-FFF2-40B4-BE49-F238E27FC236}">
                <a16:creationId xmlns:a16="http://schemas.microsoft.com/office/drawing/2014/main" id="{26501C35-120B-9ACB-CF9C-38C82BC57239}"/>
              </a:ext>
            </a:extLst>
          </p:cNvPr>
          <p:cNvSpPr txBox="1">
            <a:spLocks/>
          </p:cNvSpPr>
          <p:nvPr userDrawn="1"/>
        </p:nvSpPr>
        <p:spPr>
          <a:xfrm>
            <a:off x="1612854" y="6453381"/>
            <a:ext cx="10579146" cy="276999"/>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003958"/>
                </a:solidFill>
              </a:rPr>
              <a:t>This material was not prepared with public funds and is intended for good faith use in compliance with sec. 106.113 (2), Fla. Stat. | Publication date: June 2026</a:t>
            </a:r>
          </a:p>
        </p:txBody>
      </p:sp>
      <p:pic>
        <p:nvPicPr>
          <p:cNvPr id="11" name="Graphic 10">
            <a:extLst>
              <a:ext uri="{FF2B5EF4-FFF2-40B4-BE49-F238E27FC236}">
                <a16:creationId xmlns:a16="http://schemas.microsoft.com/office/drawing/2014/main" id="{496FFFB8-4E2A-DE46-4AE4-B373F4380C0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6200000">
            <a:off x="-5558790" y="-150263"/>
            <a:ext cx="12336782" cy="2006507"/>
          </a:xfrm>
          <a:prstGeom prst="rect">
            <a:avLst/>
          </a:prstGeom>
        </p:spPr>
      </p:pic>
    </p:spTree>
    <p:extLst>
      <p:ext uri="{BB962C8B-B14F-4D97-AF65-F5344CB8AC3E}">
        <p14:creationId xmlns:p14="http://schemas.microsoft.com/office/powerpoint/2010/main" val="5159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ED80-3325-4B9E-D25D-26AD4E11F2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EA528-0831-5BFD-7426-33A4B27FC5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1CFD5-27E6-8FFC-9332-770C55FC23D4}"/>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5" name="Footer Placeholder 4">
            <a:extLst>
              <a:ext uri="{FF2B5EF4-FFF2-40B4-BE49-F238E27FC236}">
                <a16:creationId xmlns:a16="http://schemas.microsoft.com/office/drawing/2014/main" id="{0B83586F-5A79-7263-B3C4-D1849DF2F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64E0E-C709-D9F8-1907-D4D79B5D2C91}"/>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400384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67C3E2-85FA-05EB-6EA3-82839DF8F6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38519A-4085-8D94-302A-0E8F9D7DBF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25942-23DA-6205-0666-5D1109DF902D}"/>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5" name="Footer Placeholder 4">
            <a:extLst>
              <a:ext uri="{FF2B5EF4-FFF2-40B4-BE49-F238E27FC236}">
                <a16:creationId xmlns:a16="http://schemas.microsoft.com/office/drawing/2014/main" id="{2D13063E-1F4C-6408-F51F-9173A8831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7516A-E33E-7617-3CCA-5C7DA332B03D}"/>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106255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DDC0-C6A9-EC91-66AA-AECC140E7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86340-3F7F-3504-C8B9-5C95BC031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09A26-B86F-B89B-A745-734FE01BFE25}"/>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5" name="Footer Placeholder 4">
            <a:extLst>
              <a:ext uri="{FF2B5EF4-FFF2-40B4-BE49-F238E27FC236}">
                <a16:creationId xmlns:a16="http://schemas.microsoft.com/office/drawing/2014/main" id="{2E47DF2B-F49B-B464-3086-C811592D6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58A40-F83A-7AEE-77EA-D133CE4867FD}"/>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355142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03565-B835-E9BB-4AEF-62056E19C0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EE88F9-15B9-9D93-7E40-121A7D91F6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C840C2-ABD6-9A2A-B3D0-430CE90AABF9}"/>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5" name="Footer Placeholder 4">
            <a:extLst>
              <a:ext uri="{FF2B5EF4-FFF2-40B4-BE49-F238E27FC236}">
                <a16:creationId xmlns:a16="http://schemas.microsoft.com/office/drawing/2014/main" id="{11DA3DC5-26F4-3558-4B7B-29A22245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D5E9F-BEE1-C190-EAF4-7CD087EC38E5}"/>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137432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30D6-1239-5BD8-5C3A-24B740D89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68E24-6B26-0C4D-FB69-7BDD38A25C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B54573-8925-CAD6-CF95-745DFF68C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D037E3-5706-2B1C-8D6F-1A9E1AA519FB}"/>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6" name="Footer Placeholder 5">
            <a:extLst>
              <a:ext uri="{FF2B5EF4-FFF2-40B4-BE49-F238E27FC236}">
                <a16:creationId xmlns:a16="http://schemas.microsoft.com/office/drawing/2014/main" id="{79AFCDB7-EBAA-DC13-4255-9F0657771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629DD-F40E-F025-9847-5147BA5DCE6B}"/>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2745096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17BB-977F-1A8C-9E3D-BD9319BC78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7CAB9A-9F7E-8A90-0744-AFF25CFE00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0D5556-3AD2-98EB-572A-AA4BA6394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8CF707-0FEA-5DAB-1147-76E823639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97F228-35CE-C9EC-34F7-4A75C50B0D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32B808-DAD3-276F-B7EE-6B55A60388C3}"/>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8" name="Footer Placeholder 7">
            <a:extLst>
              <a:ext uri="{FF2B5EF4-FFF2-40B4-BE49-F238E27FC236}">
                <a16:creationId xmlns:a16="http://schemas.microsoft.com/office/drawing/2014/main" id="{B42AFADA-5339-06B7-10B9-CCE432531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1C6686-04FE-C247-E844-3B7A778F5FC2}"/>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533065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CF33-BB35-F33A-9AA8-745984E900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9FACF2-5DC4-2A98-0AC2-346C17B8336E}"/>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4" name="Footer Placeholder 3">
            <a:extLst>
              <a:ext uri="{FF2B5EF4-FFF2-40B4-BE49-F238E27FC236}">
                <a16:creationId xmlns:a16="http://schemas.microsoft.com/office/drawing/2014/main" id="{DA21D2D3-24B5-B9C2-625E-145282A1F3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083B06-8041-C31B-DD68-FDE31B9B40D6}"/>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3118868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312CB-A4A2-A7C7-25C3-40A4DAB52DE8}"/>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3" name="Footer Placeholder 2">
            <a:extLst>
              <a:ext uri="{FF2B5EF4-FFF2-40B4-BE49-F238E27FC236}">
                <a16:creationId xmlns:a16="http://schemas.microsoft.com/office/drawing/2014/main" id="{601C605F-446E-87DA-37E4-75839587BE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CC6FF-BF8F-9C96-C4F3-6CB5058D8CC5}"/>
              </a:ext>
            </a:extLst>
          </p:cNvPr>
          <p:cNvSpPr>
            <a:spLocks noGrp="1"/>
          </p:cNvSpPr>
          <p:nvPr>
            <p:ph type="sldNum" sz="quarter" idx="12"/>
          </p:nvPr>
        </p:nvSpPr>
        <p:spPr/>
        <p:txBody>
          <a:bodyPr/>
          <a:lstStyle/>
          <a:p>
            <a:fld id="{36CC7B0D-313D-442D-B5E1-DF76A8BFA9A8}" type="slidenum">
              <a:rPr lang="en-US" smtClean="0"/>
              <a:t>‹#›</a:t>
            </a:fld>
            <a:endParaRPr lang="en-US"/>
          </a:p>
        </p:txBody>
      </p:sp>
      <p:sp>
        <p:nvSpPr>
          <p:cNvPr id="8" name="Footer Placeholder 6">
            <a:extLst>
              <a:ext uri="{FF2B5EF4-FFF2-40B4-BE49-F238E27FC236}">
                <a16:creationId xmlns:a16="http://schemas.microsoft.com/office/drawing/2014/main" id="{78C20283-4424-26E1-355E-493232FAD177}"/>
              </a:ext>
            </a:extLst>
          </p:cNvPr>
          <p:cNvSpPr txBox="1">
            <a:spLocks/>
          </p:cNvSpPr>
          <p:nvPr userDrawn="1"/>
        </p:nvSpPr>
        <p:spPr>
          <a:xfrm>
            <a:off x="0" y="6453381"/>
            <a:ext cx="12192000" cy="276999"/>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003958"/>
                </a:solidFill>
              </a:rPr>
              <a:t>This material was not prepared with public funds and is intended for good faith use in compliance with sec. 106.113 (2), Fla. Stat. | Publication date: June 2026</a:t>
            </a:r>
          </a:p>
        </p:txBody>
      </p:sp>
      <p:sp>
        <p:nvSpPr>
          <p:cNvPr id="9" name="Rectangle 8">
            <a:extLst>
              <a:ext uri="{FF2B5EF4-FFF2-40B4-BE49-F238E27FC236}">
                <a16:creationId xmlns:a16="http://schemas.microsoft.com/office/drawing/2014/main" id="{E2253224-EE5A-A430-AE90-66BAB1BFE7A4}"/>
              </a:ext>
            </a:extLst>
          </p:cNvPr>
          <p:cNvSpPr/>
          <p:nvPr userDrawn="1"/>
        </p:nvSpPr>
        <p:spPr>
          <a:xfrm rot="18893167">
            <a:off x="10441424" y="3560824"/>
            <a:ext cx="281282" cy="3749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51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C069-FED2-B43C-970A-D9F40A591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6EA512-ED3A-8258-5241-1AF8680B3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EBF54-F785-D9FF-B4E9-9EF0DF5F3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9A9816-6F9B-4D11-C935-69403F546B08}"/>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6" name="Footer Placeholder 5">
            <a:extLst>
              <a:ext uri="{FF2B5EF4-FFF2-40B4-BE49-F238E27FC236}">
                <a16:creationId xmlns:a16="http://schemas.microsoft.com/office/drawing/2014/main" id="{541170EF-DD9D-2487-88E0-C1EC50345A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2F2F1-8BDE-CD2E-8DB1-9BBA6088CCFF}"/>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1396464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31D3-6F22-C064-1EB5-9C33A828D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AF2921-7F8E-B9B8-042B-B93230DBA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236D0F-0C20-183B-2F4F-AE02DA83A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F01236-1024-8B6F-169C-2344BFA5E600}"/>
              </a:ext>
            </a:extLst>
          </p:cNvPr>
          <p:cNvSpPr>
            <a:spLocks noGrp="1"/>
          </p:cNvSpPr>
          <p:nvPr>
            <p:ph type="dt" sz="half" idx="10"/>
          </p:nvPr>
        </p:nvSpPr>
        <p:spPr/>
        <p:txBody>
          <a:bodyPr/>
          <a:lstStyle/>
          <a:p>
            <a:fld id="{D9182568-D663-4036-BFCA-D1310ECADA42}" type="datetimeFigureOut">
              <a:rPr lang="en-US" smtClean="0"/>
              <a:t>6/30/2026</a:t>
            </a:fld>
            <a:endParaRPr lang="en-US"/>
          </a:p>
        </p:txBody>
      </p:sp>
      <p:sp>
        <p:nvSpPr>
          <p:cNvPr id="6" name="Footer Placeholder 5">
            <a:extLst>
              <a:ext uri="{FF2B5EF4-FFF2-40B4-BE49-F238E27FC236}">
                <a16:creationId xmlns:a16="http://schemas.microsoft.com/office/drawing/2014/main" id="{6E6A1D04-F066-AC44-09C6-C6FC69C7D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41B2B-CFD2-D561-BE45-E413265E9923}"/>
              </a:ext>
            </a:extLst>
          </p:cNvPr>
          <p:cNvSpPr>
            <a:spLocks noGrp="1"/>
          </p:cNvSpPr>
          <p:nvPr>
            <p:ph type="sldNum" sz="quarter" idx="12"/>
          </p:nvPr>
        </p:nvSpPr>
        <p:spPr/>
        <p:txBody>
          <a:bodyPr/>
          <a:lstStyle/>
          <a:p>
            <a:fld id="{36CC7B0D-313D-442D-B5E1-DF76A8BFA9A8}" type="slidenum">
              <a:rPr lang="en-US" smtClean="0"/>
              <a:t>‹#›</a:t>
            </a:fld>
            <a:endParaRPr lang="en-US"/>
          </a:p>
        </p:txBody>
      </p:sp>
    </p:spTree>
    <p:extLst>
      <p:ext uri="{BB962C8B-B14F-4D97-AF65-F5344CB8AC3E}">
        <p14:creationId xmlns:p14="http://schemas.microsoft.com/office/powerpoint/2010/main" val="168091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1F6A5-3F77-E297-3FEC-D96E8B8B56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D7150-226D-55B2-CFEF-14C1B3E33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0B600-3E40-2069-4A9A-529D4CA984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182568-D663-4036-BFCA-D1310ECADA42}" type="datetimeFigureOut">
              <a:rPr lang="en-US" smtClean="0"/>
              <a:t>6/30/2026</a:t>
            </a:fld>
            <a:endParaRPr lang="en-US"/>
          </a:p>
        </p:txBody>
      </p:sp>
      <p:sp>
        <p:nvSpPr>
          <p:cNvPr id="5" name="Footer Placeholder 4">
            <a:extLst>
              <a:ext uri="{FF2B5EF4-FFF2-40B4-BE49-F238E27FC236}">
                <a16:creationId xmlns:a16="http://schemas.microsoft.com/office/drawing/2014/main" id="{7522544B-BE81-AB6C-93CC-286BB64C5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F4EFF54-D086-ECB5-B6BC-D25E16BCC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CC7B0D-313D-442D-B5E1-DF76A8BFA9A8}" type="slidenum">
              <a:rPr lang="en-US" smtClean="0"/>
              <a:t>‹#›</a:t>
            </a:fld>
            <a:endParaRPr lang="en-US"/>
          </a:p>
        </p:txBody>
      </p:sp>
    </p:spTree>
    <p:extLst>
      <p:ext uri="{BB962C8B-B14F-4D97-AF65-F5344CB8AC3E}">
        <p14:creationId xmlns:p14="http://schemas.microsoft.com/office/powerpoint/2010/main" val="1172493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7D5296-7163-BECD-3DC0-295760BA28E3}"/>
              </a:ext>
            </a:extLst>
          </p:cNvPr>
          <p:cNvSpPr/>
          <p:nvPr/>
        </p:nvSpPr>
        <p:spPr>
          <a:xfrm>
            <a:off x="0" y="0"/>
            <a:ext cx="12192000" cy="6328995"/>
          </a:xfrm>
          <a:prstGeom prst="rect">
            <a:avLst/>
          </a:prstGeom>
          <a:solidFill>
            <a:srgbClr val="CA2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2020"/>
              </a:solidFill>
            </a:endParaRPr>
          </a:p>
        </p:txBody>
      </p:sp>
      <p:pic>
        <p:nvPicPr>
          <p:cNvPr id="19" name="Picture 18" descr="A house with a pool and trees by a body of water&#10;&#10;AI-generated content may be incorrect.">
            <a:extLst>
              <a:ext uri="{FF2B5EF4-FFF2-40B4-BE49-F238E27FC236}">
                <a16:creationId xmlns:a16="http://schemas.microsoft.com/office/drawing/2014/main" id="{A0E9286F-BC4D-707D-1F02-0279ACA3131E}"/>
              </a:ext>
            </a:extLst>
          </p:cNvPr>
          <p:cNvPicPr>
            <a:picLocks noChangeAspect="1"/>
          </p:cNvPicPr>
          <p:nvPr/>
        </p:nvPicPr>
        <p:blipFill>
          <a:blip r:embed="rId3">
            <a:alphaModFix amt="20000"/>
            <a:extLst>
              <a:ext uri="{28A0092B-C50C-407E-A947-70E740481C1C}">
                <a14:useLocalDpi xmlns:a14="http://schemas.microsoft.com/office/drawing/2010/main"/>
              </a:ext>
            </a:extLst>
          </a:blip>
          <a:srcRect r="-1"/>
          <a:stretch>
            <a:fillRect/>
          </a:stretch>
        </p:blipFill>
        <p:spPr>
          <a:xfrm>
            <a:off x="10770" y="0"/>
            <a:ext cx="12191999" cy="6854766"/>
          </a:xfrm>
          <a:prstGeom prst="rect">
            <a:avLst/>
          </a:prstGeom>
        </p:spPr>
      </p:pic>
      <p:sp>
        <p:nvSpPr>
          <p:cNvPr id="10" name="TextBox 9">
            <a:extLst>
              <a:ext uri="{FF2B5EF4-FFF2-40B4-BE49-F238E27FC236}">
                <a16:creationId xmlns:a16="http://schemas.microsoft.com/office/drawing/2014/main" id="{43E5F1CB-6C24-EA3A-1C8A-AE0856B4DAEA}"/>
              </a:ext>
            </a:extLst>
          </p:cNvPr>
          <p:cNvSpPr txBox="1"/>
          <p:nvPr/>
        </p:nvSpPr>
        <p:spPr>
          <a:xfrm>
            <a:off x="792358" y="3204346"/>
            <a:ext cx="7995992" cy="646331"/>
          </a:xfrm>
          <a:prstGeom prst="rect">
            <a:avLst/>
          </a:prstGeom>
          <a:noFill/>
        </p:spPr>
        <p:txBody>
          <a:bodyPr wrap="square">
            <a:spAutoFit/>
          </a:bodyPr>
          <a:lstStyle/>
          <a:p>
            <a:r>
              <a:rPr lang="en-US" sz="3600" i="1" dirty="0">
                <a:solidFill>
                  <a:schemeClr val="bg1"/>
                </a:solidFill>
                <a:effectLst/>
                <a:latin typeface="Poppins" pitchFamily="2" charset="77"/>
                <a:ea typeface="Aptos" panose="020B0004020202020204" pitchFamily="34" charset="0"/>
                <a:cs typeface="Poppins" pitchFamily="2" charset="77"/>
              </a:rPr>
              <a:t>Wha</a:t>
            </a:r>
            <a:r>
              <a:rPr lang="en-US" sz="3600" i="1" dirty="0">
                <a:solidFill>
                  <a:schemeClr val="bg1"/>
                </a:solidFill>
                <a:latin typeface="Poppins" pitchFamily="2" charset="77"/>
                <a:ea typeface="Aptos" panose="020B0004020202020204" pitchFamily="34" charset="0"/>
                <a:cs typeface="Poppins" pitchFamily="2" charset="77"/>
              </a:rPr>
              <a:t>t’s Really at Stake</a:t>
            </a:r>
            <a:endParaRPr lang="en-US" sz="3600" i="1" dirty="0">
              <a:solidFill>
                <a:schemeClr val="bg1"/>
              </a:solidFill>
              <a:effectLst/>
              <a:latin typeface="Poppins" pitchFamily="2" charset="77"/>
              <a:ea typeface="Aptos" panose="020B0004020202020204" pitchFamily="34" charset="0"/>
              <a:cs typeface="Poppins" pitchFamily="2" charset="77"/>
            </a:endParaRPr>
          </a:p>
        </p:txBody>
      </p:sp>
      <p:grpSp>
        <p:nvGrpSpPr>
          <p:cNvPr id="2" name="Group 1">
            <a:extLst>
              <a:ext uri="{FF2B5EF4-FFF2-40B4-BE49-F238E27FC236}">
                <a16:creationId xmlns:a16="http://schemas.microsoft.com/office/drawing/2014/main" id="{D2B73BF4-CC12-C059-5696-8258A1CE41FC}"/>
              </a:ext>
            </a:extLst>
          </p:cNvPr>
          <p:cNvGrpSpPr/>
          <p:nvPr/>
        </p:nvGrpSpPr>
        <p:grpSpPr>
          <a:xfrm>
            <a:off x="7752315" y="1566242"/>
            <a:ext cx="4143317" cy="3276208"/>
            <a:chOff x="7759003" y="1417056"/>
            <a:chExt cx="4143317" cy="3276208"/>
          </a:xfrm>
        </p:grpSpPr>
        <p:pic>
          <p:nvPicPr>
            <p:cNvPr id="21" name="Picture 20">
              <a:extLst>
                <a:ext uri="{FF2B5EF4-FFF2-40B4-BE49-F238E27FC236}">
                  <a16:creationId xmlns:a16="http://schemas.microsoft.com/office/drawing/2014/main" id="{536ACF64-62F2-A20E-8AD8-199F65EB7D2A}"/>
                </a:ext>
              </a:extLst>
            </p:cNvPr>
            <p:cNvPicPr>
              <a:picLocks noChangeAspect="1"/>
            </p:cNvPicPr>
            <p:nvPr/>
          </p:nvPicPr>
          <p:blipFill>
            <a:blip r:embed="rId4">
              <a:alphaModFix amt="50000"/>
            </a:blip>
            <a:stretch>
              <a:fillRect/>
            </a:stretch>
          </p:blipFill>
          <p:spPr>
            <a:xfrm>
              <a:off x="7759003" y="1568051"/>
              <a:ext cx="3563289" cy="3125213"/>
            </a:xfrm>
            <a:prstGeom prst="rect">
              <a:avLst/>
            </a:prstGeom>
          </p:spPr>
        </p:pic>
        <p:pic>
          <p:nvPicPr>
            <p:cNvPr id="23" name="Graphic 22" descr="Schoolhouse with solid fill">
              <a:extLst>
                <a:ext uri="{FF2B5EF4-FFF2-40B4-BE49-F238E27FC236}">
                  <a16:creationId xmlns:a16="http://schemas.microsoft.com/office/drawing/2014/main" id="{55443E3C-526F-5C68-55A2-67E524EFD0C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31832" y="2588994"/>
              <a:ext cx="1250360" cy="1250360"/>
            </a:xfrm>
            <a:prstGeom prst="rect">
              <a:avLst/>
            </a:prstGeom>
          </p:spPr>
        </p:pic>
        <p:pic>
          <p:nvPicPr>
            <p:cNvPr id="25" name="Graphic 24" descr="Palm tree with solid fill">
              <a:extLst>
                <a:ext uri="{FF2B5EF4-FFF2-40B4-BE49-F238E27FC236}">
                  <a16:creationId xmlns:a16="http://schemas.microsoft.com/office/drawing/2014/main" id="{6D34C4D1-A0F9-7017-0809-324021C7295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597251" y="3015661"/>
              <a:ext cx="1305069" cy="1305069"/>
            </a:xfrm>
            <a:prstGeom prst="rect">
              <a:avLst/>
            </a:prstGeom>
          </p:spPr>
        </p:pic>
        <p:pic>
          <p:nvPicPr>
            <p:cNvPr id="27" name="Graphic 26" descr="Family with two children with solid fill">
              <a:extLst>
                <a:ext uri="{FF2B5EF4-FFF2-40B4-BE49-F238E27FC236}">
                  <a16:creationId xmlns:a16="http://schemas.microsoft.com/office/drawing/2014/main" id="{A3D709E4-2A71-E1C7-F252-575E80D2C32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20548" y="1417056"/>
              <a:ext cx="1250359" cy="1250359"/>
            </a:xfrm>
            <a:prstGeom prst="rect">
              <a:avLst/>
            </a:prstGeom>
          </p:spPr>
        </p:pic>
        <p:pic>
          <p:nvPicPr>
            <p:cNvPr id="29" name="Graphic 28" descr="Briefcase with solid fill">
              <a:extLst>
                <a:ext uri="{FF2B5EF4-FFF2-40B4-BE49-F238E27FC236}">
                  <a16:creationId xmlns:a16="http://schemas.microsoft.com/office/drawing/2014/main" id="{10CC679D-44BE-0C9B-7440-B8DD8FCF0D3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064558" y="1903638"/>
              <a:ext cx="914400" cy="914400"/>
            </a:xfrm>
            <a:prstGeom prst="rect">
              <a:avLst/>
            </a:prstGeom>
          </p:spPr>
        </p:pic>
      </p:grpSp>
      <p:sp>
        <p:nvSpPr>
          <p:cNvPr id="4" name="TextBox 3">
            <a:extLst>
              <a:ext uri="{FF2B5EF4-FFF2-40B4-BE49-F238E27FC236}">
                <a16:creationId xmlns:a16="http://schemas.microsoft.com/office/drawing/2014/main" id="{1D9B4F29-88CB-8078-39D1-1B49852E3CFF}"/>
              </a:ext>
            </a:extLst>
          </p:cNvPr>
          <p:cNvSpPr txBox="1"/>
          <p:nvPr/>
        </p:nvSpPr>
        <p:spPr>
          <a:xfrm>
            <a:off x="792360" y="4179410"/>
            <a:ext cx="10865977" cy="400110"/>
          </a:xfrm>
          <a:prstGeom prst="rect">
            <a:avLst/>
          </a:prstGeom>
          <a:noFill/>
        </p:spPr>
        <p:txBody>
          <a:bodyPr wrap="square" rtlCol="0">
            <a:spAutoFit/>
          </a:bodyPr>
          <a:lstStyle/>
          <a:p>
            <a:r>
              <a:rPr lang="en-US" sz="2000" dirty="0">
                <a:solidFill>
                  <a:schemeClr val="bg1"/>
                </a:solidFill>
                <a:latin typeface="Poppins" pitchFamily="2" charset="77"/>
                <a:cs typeface="Poppins" pitchFamily="2" charset="77"/>
              </a:rPr>
              <a:t>Presented by </a:t>
            </a:r>
            <a:r>
              <a:rPr lang="en-US" sz="2000" b="1" dirty="0">
                <a:solidFill>
                  <a:schemeClr val="bg1"/>
                </a:solidFill>
                <a:latin typeface="Poppins" pitchFamily="2" charset="77"/>
                <a:cs typeface="Poppins" pitchFamily="2" charset="77"/>
              </a:rPr>
              <a:t>[Name]</a:t>
            </a:r>
            <a:endParaRPr lang="en-US" sz="2000" i="1" dirty="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F53A85A6-3E78-3366-1466-40D3CC433AA3}"/>
              </a:ext>
            </a:extLst>
          </p:cNvPr>
          <p:cNvSpPr txBox="1"/>
          <p:nvPr/>
        </p:nvSpPr>
        <p:spPr>
          <a:xfrm>
            <a:off x="792360" y="4659439"/>
            <a:ext cx="8432784" cy="338554"/>
          </a:xfrm>
          <a:prstGeom prst="rect">
            <a:avLst/>
          </a:prstGeom>
          <a:noFill/>
        </p:spPr>
        <p:txBody>
          <a:bodyPr wrap="square">
            <a:spAutoFit/>
          </a:bodyPr>
          <a:lstStyle/>
          <a:p>
            <a:r>
              <a:rPr lang="en-US" sz="1600" b="1" dirty="0">
                <a:solidFill>
                  <a:schemeClr val="bg1"/>
                </a:solidFill>
                <a:latin typeface="Poppins" pitchFamily="2" charset="77"/>
                <a:cs typeface="Poppins" pitchFamily="2" charset="77"/>
              </a:rPr>
              <a:t>[Audience/event name]</a:t>
            </a:r>
          </a:p>
        </p:txBody>
      </p:sp>
      <p:sp>
        <p:nvSpPr>
          <p:cNvPr id="8" name="TextBox 7">
            <a:extLst>
              <a:ext uri="{FF2B5EF4-FFF2-40B4-BE49-F238E27FC236}">
                <a16:creationId xmlns:a16="http://schemas.microsoft.com/office/drawing/2014/main" id="{B3C96D35-D7E3-87CC-2BAA-AAF1F561674D}"/>
              </a:ext>
            </a:extLst>
          </p:cNvPr>
          <p:cNvSpPr txBox="1"/>
          <p:nvPr/>
        </p:nvSpPr>
        <p:spPr>
          <a:xfrm>
            <a:off x="781589" y="1225835"/>
            <a:ext cx="6199521" cy="2069990"/>
          </a:xfrm>
          <a:prstGeom prst="rect">
            <a:avLst/>
          </a:prstGeom>
          <a:noFill/>
        </p:spPr>
        <p:txBody>
          <a:bodyPr wrap="square">
            <a:spAutoFit/>
          </a:bodyPr>
          <a:lstStyle/>
          <a:p>
            <a:pPr>
              <a:lnSpc>
                <a:spcPct val="85000"/>
              </a:lnSpc>
            </a:pPr>
            <a:r>
              <a:rPr lang="en-US" sz="5000" b="1" dirty="0">
                <a:ln w="19050">
                  <a:solidFill>
                    <a:schemeClr val="bg1"/>
                  </a:solidFill>
                </a:ln>
                <a:noFill/>
                <a:effectLst/>
                <a:latin typeface="Poppins" pitchFamily="2" charset="77"/>
                <a:ea typeface="Aptos" panose="020B0004020202020204" pitchFamily="34" charset="0"/>
                <a:cs typeface="Poppins" pitchFamily="2" charset="77"/>
              </a:rPr>
              <a:t>UNDERSTANDING</a:t>
            </a:r>
            <a:r>
              <a:rPr lang="en-US" sz="5000" b="1" dirty="0">
                <a:solidFill>
                  <a:schemeClr val="bg1"/>
                </a:solidFill>
                <a:effectLst/>
                <a:latin typeface="Poppins" pitchFamily="2" charset="77"/>
                <a:ea typeface="Aptos" panose="020B0004020202020204" pitchFamily="34" charset="0"/>
                <a:cs typeface="Poppins" pitchFamily="2" charset="77"/>
              </a:rPr>
              <a:t> </a:t>
            </a:r>
            <a:r>
              <a:rPr lang="en-US" sz="5000" b="1" dirty="0">
                <a:solidFill>
                  <a:schemeClr val="bg1"/>
                </a:solidFill>
                <a:latin typeface="Poppins" pitchFamily="2" charset="77"/>
                <a:ea typeface="Aptos" panose="020B0004020202020204" pitchFamily="34" charset="0"/>
                <a:cs typeface="Poppins" pitchFamily="2" charset="77"/>
              </a:rPr>
              <a:t>THE PROPERTY TAX AMENDMENT: </a:t>
            </a:r>
            <a:endParaRPr lang="en-US" sz="5000" dirty="0"/>
          </a:p>
        </p:txBody>
      </p:sp>
      <p:sp>
        <p:nvSpPr>
          <p:cNvPr id="3" name="Rectangle 2">
            <a:extLst>
              <a:ext uri="{FF2B5EF4-FFF2-40B4-BE49-F238E27FC236}">
                <a16:creationId xmlns:a16="http://schemas.microsoft.com/office/drawing/2014/main" id="{A58A5364-D354-64C0-4DCC-591CBA576561}"/>
              </a:ext>
            </a:extLst>
          </p:cNvPr>
          <p:cNvSpPr/>
          <p:nvPr/>
        </p:nvSpPr>
        <p:spPr>
          <a:xfrm>
            <a:off x="1" y="6323872"/>
            <a:ext cx="12192000" cy="550431"/>
          </a:xfrm>
          <a:prstGeom prst="rect">
            <a:avLst/>
          </a:pr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6">
            <a:extLst>
              <a:ext uri="{FF2B5EF4-FFF2-40B4-BE49-F238E27FC236}">
                <a16:creationId xmlns:a16="http://schemas.microsoft.com/office/drawing/2014/main" id="{581BB66D-FCFA-4A63-8D11-70E94984C20E}"/>
              </a:ext>
            </a:extLst>
          </p:cNvPr>
          <p:cNvSpPr txBox="1">
            <a:spLocks/>
          </p:cNvSpPr>
          <p:nvPr/>
        </p:nvSpPr>
        <p:spPr>
          <a:xfrm>
            <a:off x="0" y="6453381"/>
            <a:ext cx="12192000" cy="276999"/>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chemeClr val="bg1"/>
                </a:solidFill>
              </a:rPr>
              <a:t>This material was not prepared with public funds and is intended for good faith use in compliance with sec. 106.113 (2), Fla. Stat. | Publication date: June 2026</a:t>
            </a:r>
          </a:p>
        </p:txBody>
      </p:sp>
    </p:spTree>
    <p:extLst>
      <p:ext uri="{BB962C8B-B14F-4D97-AF65-F5344CB8AC3E}">
        <p14:creationId xmlns:p14="http://schemas.microsoft.com/office/powerpoint/2010/main" val="1605984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301D108-8789-F807-2E47-747CE70DE804}"/>
              </a:ext>
            </a:extLst>
          </p:cNvPr>
          <p:cNvPicPr>
            <a:picLocks noChangeAspect="1"/>
          </p:cNvPicPr>
          <p:nvPr/>
        </p:nvPicPr>
        <p:blipFill>
          <a:blip r:embed="rId3">
            <a:alphaModFix amt="86000"/>
            <a:extLst>
              <a:ext uri="{BEBA8EAE-BF5A-486C-A8C5-ECC9F3942E4B}">
                <a14:imgProps xmlns:a14="http://schemas.microsoft.com/office/drawing/2010/main">
                  <a14:imgLayer r:embed="rId4">
                    <a14:imgEffect>
                      <a14:artisticBlur radius="44"/>
                    </a14:imgEffect>
                  </a14:imgLayer>
                </a14:imgProps>
              </a:ext>
              <a:ext uri="{28A0092B-C50C-407E-A947-70E740481C1C}">
                <a14:useLocalDpi xmlns:a14="http://schemas.microsoft.com/office/drawing/2010/main" val="0"/>
              </a:ext>
            </a:extLst>
          </a:blip>
          <a:srcRect r="16717"/>
          <a:stretch>
            <a:fillRect/>
          </a:stretch>
        </p:blipFill>
        <p:spPr>
          <a:xfrm>
            <a:off x="7862546" y="2631460"/>
            <a:ext cx="3525023" cy="2821709"/>
          </a:xfrm>
          <a:prstGeom prst="rect">
            <a:avLst/>
          </a:prstGeom>
        </p:spPr>
      </p:pic>
      <p:grpSp>
        <p:nvGrpSpPr>
          <p:cNvPr id="10" name="Group 9">
            <a:extLst>
              <a:ext uri="{FF2B5EF4-FFF2-40B4-BE49-F238E27FC236}">
                <a16:creationId xmlns:a16="http://schemas.microsoft.com/office/drawing/2014/main" id="{DAA8730B-0F3E-264A-2E81-6C25FDDC6C3E}"/>
              </a:ext>
            </a:extLst>
          </p:cNvPr>
          <p:cNvGrpSpPr/>
          <p:nvPr/>
        </p:nvGrpSpPr>
        <p:grpSpPr>
          <a:xfrm>
            <a:off x="0" y="-138922"/>
            <a:ext cx="12214860" cy="1765730"/>
            <a:chOff x="0" y="-138922"/>
            <a:chExt cx="12214860" cy="1765730"/>
          </a:xfrm>
        </p:grpSpPr>
        <p:sp>
          <p:nvSpPr>
            <p:cNvPr id="14" name="Rectangle 9">
              <a:extLst>
                <a:ext uri="{FF2B5EF4-FFF2-40B4-BE49-F238E27FC236}">
                  <a16:creationId xmlns:a16="http://schemas.microsoft.com/office/drawing/2014/main" id="{E903593B-AFF9-0699-A5F1-C692E928DD63}"/>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5" name="Rectangle 10">
              <a:extLst>
                <a:ext uri="{FF2B5EF4-FFF2-40B4-BE49-F238E27FC236}">
                  <a16:creationId xmlns:a16="http://schemas.microsoft.com/office/drawing/2014/main" id="{1BFD79B1-E7B7-C705-7C5C-9AFFF01883F1}"/>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6" name="Rectangle 10">
              <a:extLst>
                <a:ext uri="{FF2B5EF4-FFF2-40B4-BE49-F238E27FC236}">
                  <a16:creationId xmlns:a16="http://schemas.microsoft.com/office/drawing/2014/main" id="{B2843C06-48D2-F2E2-DC13-ED0989F3A33B}"/>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2" name="Title 1">
            <a:extLst>
              <a:ext uri="{FF2B5EF4-FFF2-40B4-BE49-F238E27FC236}">
                <a16:creationId xmlns:a16="http://schemas.microsoft.com/office/drawing/2014/main" id="{37120877-996A-4DF8-6969-88D86EB8DCC5}"/>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n w="19050">
                  <a:solidFill>
                    <a:schemeClr val="bg1"/>
                  </a:solidFill>
                </a:ln>
                <a:noFill/>
                <a:latin typeface="Poppins" pitchFamily="2" charset="77"/>
                <a:ea typeface="Aptos" panose="020B0004020202020204" pitchFamily="34" charset="0"/>
                <a:cs typeface="Poppins" pitchFamily="2" charset="77"/>
              </a:rPr>
              <a:t>SALES TAXES </a:t>
            </a:r>
            <a:r>
              <a:rPr lang="en-US" sz="3800" b="1" dirty="0">
                <a:solidFill>
                  <a:schemeClr val="bg1"/>
                </a:solidFill>
                <a:latin typeface="Poppins" pitchFamily="2" charset="77"/>
                <a:cs typeface="Poppins" pitchFamily="2" charset="77"/>
              </a:rPr>
              <a:t>ARE A BAD BACKUP PLAN</a:t>
            </a:r>
          </a:p>
        </p:txBody>
      </p:sp>
      <p:sp>
        <p:nvSpPr>
          <p:cNvPr id="3" name="TextBox 2">
            <a:extLst>
              <a:ext uri="{FF2B5EF4-FFF2-40B4-BE49-F238E27FC236}">
                <a16:creationId xmlns:a16="http://schemas.microsoft.com/office/drawing/2014/main" id="{1F69F673-923E-E381-2DBF-7A3E0CEFBC33}"/>
              </a:ext>
            </a:extLst>
          </p:cNvPr>
          <p:cNvSpPr txBox="1"/>
          <p:nvPr/>
        </p:nvSpPr>
        <p:spPr>
          <a:xfrm>
            <a:off x="1212714" y="5998417"/>
            <a:ext cx="9766571" cy="294696"/>
          </a:xfrm>
          <a:prstGeom prst="rect">
            <a:avLst/>
          </a:prstGeom>
          <a:noFill/>
        </p:spPr>
        <p:txBody>
          <a:bodyPr wrap="square">
            <a:spAutoFit/>
          </a:bodyPr>
          <a:lstStyle/>
          <a:p>
            <a:pPr algn="ctr">
              <a:lnSpc>
                <a:spcPct val="115000"/>
              </a:lnSpc>
              <a:spcBef>
                <a:spcPts val="0"/>
              </a:spcBef>
              <a:spcAft>
                <a:spcPts val="800"/>
              </a:spcAft>
              <a:buClr>
                <a:srgbClr val="3256A3"/>
              </a:buClr>
            </a:pPr>
            <a:r>
              <a:rPr lang="en-US" sz="1200" i="1" kern="100" dirty="0">
                <a:effectLst/>
                <a:latin typeface="Poppins" panose="00000500000000000000" pitchFamily="2" charset="0"/>
                <a:ea typeface="Aptos" panose="020B0004020202020204" pitchFamily="34" charset="0"/>
                <a:cs typeface="Poppins" panose="00000500000000000000" pitchFamily="2" charset="0"/>
              </a:rPr>
              <a:t>Sources: Florida Department of Revenue; Florida Economic and Demographic Research</a:t>
            </a:r>
          </a:p>
        </p:txBody>
      </p:sp>
      <p:sp>
        <p:nvSpPr>
          <p:cNvPr id="4" name="Content Placeholder 2">
            <a:extLst>
              <a:ext uri="{FF2B5EF4-FFF2-40B4-BE49-F238E27FC236}">
                <a16:creationId xmlns:a16="http://schemas.microsoft.com/office/drawing/2014/main" id="{ACBDAD9A-D455-52A0-A9A6-8D6D4012058E}"/>
              </a:ext>
            </a:extLst>
          </p:cNvPr>
          <p:cNvSpPr txBox="1">
            <a:spLocks/>
          </p:cNvSpPr>
          <p:nvPr/>
        </p:nvSpPr>
        <p:spPr>
          <a:xfrm>
            <a:off x="547904" y="2631460"/>
            <a:ext cx="6936106" cy="293699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5000"/>
              </a:lnSpc>
              <a:spcBef>
                <a:spcPts val="0"/>
              </a:spcBef>
              <a:spcAft>
                <a:spcPts val="800"/>
              </a:spcAft>
              <a:buClr>
                <a:srgbClr val="3256A3"/>
              </a:buClr>
            </a:pPr>
            <a:r>
              <a:rPr lang="en-US" sz="2000" b="1" kern="100" dirty="0">
                <a:solidFill>
                  <a:srgbClr val="3256A3"/>
                </a:solidFill>
                <a:effectLst/>
                <a:latin typeface="Poppins" panose="00000500000000000000" pitchFamily="2" charset="0"/>
                <a:ea typeface="Aptos" panose="020B0004020202020204" pitchFamily="34" charset="0"/>
                <a:cs typeface="Poppins" panose="00000500000000000000" pitchFamily="2" charset="0"/>
              </a:rPr>
              <a:t>65 of 67 </a:t>
            </a:r>
            <a:r>
              <a:rPr lang="en-US" sz="1800" kern="100" dirty="0">
                <a:effectLst/>
                <a:latin typeface="Poppins" panose="00000500000000000000" pitchFamily="2" charset="0"/>
                <a:ea typeface="Aptos" panose="020B0004020202020204" pitchFamily="34" charset="0"/>
                <a:cs typeface="Poppins" panose="00000500000000000000" pitchFamily="2" charset="0"/>
              </a:rPr>
              <a:t>Florida counties already levy a local surtax. Most have no room to raise it further.</a:t>
            </a:r>
          </a:p>
          <a:p>
            <a:pPr lvl="1">
              <a:lnSpc>
                <a:spcPct val="115000"/>
              </a:lnSpc>
              <a:spcBef>
                <a:spcPts val="0"/>
              </a:spcBef>
              <a:spcAft>
                <a:spcPts val="800"/>
              </a:spcAft>
              <a:buClr>
                <a:srgbClr val="3256A3"/>
              </a:buClr>
            </a:pPr>
            <a:r>
              <a:rPr lang="en-US" sz="1800" kern="100" dirty="0">
                <a:effectLst/>
                <a:latin typeface="Poppins" panose="00000500000000000000" pitchFamily="2" charset="0"/>
                <a:ea typeface="Aptos" panose="020B0004020202020204" pitchFamily="34" charset="0"/>
                <a:cs typeface="Poppins" panose="00000500000000000000" pitchFamily="2" charset="0"/>
              </a:rPr>
              <a:t>Once local communities hit the ceiling, the </a:t>
            </a:r>
            <a:r>
              <a:rPr lang="en-US" sz="2000" b="1" kern="100" dirty="0">
                <a:solidFill>
                  <a:srgbClr val="39549F"/>
                </a:solidFill>
                <a:effectLst/>
                <a:latin typeface="Poppins" panose="00000500000000000000" pitchFamily="2" charset="0"/>
                <a:ea typeface="Aptos" panose="020B0004020202020204" pitchFamily="34" charset="0"/>
                <a:cs typeface="Poppins" panose="00000500000000000000" pitchFamily="2" charset="0"/>
              </a:rPr>
              <a:t>pressure moves to Tallahassee</a:t>
            </a:r>
            <a:r>
              <a:rPr lang="en-US" sz="1800" kern="100" dirty="0">
                <a:effectLst/>
                <a:latin typeface="Poppins" panose="00000500000000000000" pitchFamily="2" charset="0"/>
                <a:ea typeface="Aptos" panose="020B0004020202020204" pitchFamily="34" charset="0"/>
                <a:cs typeface="Poppins" panose="00000500000000000000" pitchFamily="2" charset="0"/>
              </a:rPr>
              <a:t> to raise the state sales tax</a:t>
            </a:r>
          </a:p>
          <a:p>
            <a:pPr lvl="1">
              <a:lnSpc>
                <a:spcPct val="115000"/>
              </a:lnSpc>
              <a:spcBef>
                <a:spcPts val="0"/>
              </a:spcBef>
              <a:spcAft>
                <a:spcPts val="800"/>
              </a:spcAft>
              <a:buClr>
                <a:srgbClr val="003958"/>
              </a:buClr>
            </a:pPr>
            <a:r>
              <a:rPr lang="en-US" sz="1800" kern="100" dirty="0">
                <a:latin typeface="Poppins" panose="00000500000000000000" pitchFamily="2" charset="0"/>
                <a:ea typeface="Aptos" panose="020B0004020202020204" pitchFamily="34" charset="0"/>
                <a:cs typeface="Poppins" panose="00000500000000000000" pitchFamily="2" charset="0"/>
              </a:rPr>
              <a:t>Sales taxes </a:t>
            </a:r>
            <a:r>
              <a:rPr lang="en-US" sz="2000" b="1" kern="100" dirty="0">
                <a:solidFill>
                  <a:srgbClr val="3256A3"/>
                </a:solidFill>
                <a:latin typeface="Poppins" panose="00000500000000000000" pitchFamily="2" charset="0"/>
                <a:ea typeface="Aptos" panose="020B0004020202020204" pitchFamily="34" charset="0"/>
                <a:cs typeface="Poppins" panose="00000500000000000000" pitchFamily="2" charset="0"/>
              </a:rPr>
              <a:t>collapse in downturns </a:t>
            </a:r>
            <a:r>
              <a:rPr lang="en-US" sz="1800" kern="100" dirty="0">
                <a:latin typeface="Poppins" panose="00000500000000000000" pitchFamily="2" charset="0"/>
                <a:ea typeface="Aptos" panose="020B0004020202020204" pitchFamily="34" charset="0"/>
                <a:cs typeface="Poppins" panose="00000500000000000000" pitchFamily="2" charset="0"/>
              </a:rPr>
              <a:t>— they fell sharply in 2008 and during COVID</a:t>
            </a:r>
          </a:p>
          <a:p>
            <a:pPr lvl="1">
              <a:lnSpc>
                <a:spcPct val="115000"/>
              </a:lnSpc>
              <a:spcBef>
                <a:spcPts val="0"/>
              </a:spcBef>
              <a:spcAft>
                <a:spcPts val="800"/>
              </a:spcAft>
              <a:buClr>
                <a:srgbClr val="003958"/>
              </a:buClr>
            </a:pPr>
            <a:r>
              <a:rPr lang="en-US" sz="1800" kern="100" dirty="0">
                <a:latin typeface="Poppins" panose="00000500000000000000" pitchFamily="2" charset="0"/>
                <a:ea typeface="Aptos" panose="020B0004020202020204" pitchFamily="34" charset="0"/>
                <a:cs typeface="Poppins" panose="00000500000000000000" pitchFamily="2" charset="0"/>
              </a:rPr>
              <a:t>Property taxes have historically been </a:t>
            </a:r>
            <a:r>
              <a:rPr lang="en-US" sz="2000" b="1" kern="100" dirty="0">
                <a:solidFill>
                  <a:srgbClr val="3256A3"/>
                </a:solidFill>
                <a:latin typeface="Poppins" panose="00000500000000000000" pitchFamily="2" charset="0"/>
                <a:ea typeface="Aptos" panose="020B0004020202020204" pitchFamily="34" charset="0"/>
                <a:cs typeface="Poppins" panose="00000500000000000000" pitchFamily="2" charset="0"/>
              </a:rPr>
              <a:t>stable and predictable</a:t>
            </a:r>
            <a:r>
              <a:rPr lang="en-US" sz="1800" b="1" kern="100" dirty="0">
                <a:solidFill>
                  <a:srgbClr val="3256A3"/>
                </a:solidFill>
                <a:latin typeface="Poppins" panose="00000500000000000000" pitchFamily="2" charset="0"/>
                <a:ea typeface="Aptos" panose="020B0004020202020204" pitchFamily="34" charset="0"/>
                <a:cs typeface="Poppins" panose="00000500000000000000" pitchFamily="2" charset="0"/>
              </a:rPr>
              <a:t> </a:t>
            </a:r>
            <a:r>
              <a:rPr lang="en-US" sz="1800" kern="100" dirty="0">
                <a:latin typeface="Poppins" panose="00000500000000000000" pitchFamily="2" charset="0"/>
                <a:ea typeface="Aptos" panose="020B0004020202020204" pitchFamily="34" charset="0"/>
                <a:cs typeface="Poppins" panose="00000500000000000000" pitchFamily="2" charset="0"/>
              </a:rPr>
              <a:t>through both</a:t>
            </a:r>
          </a:p>
        </p:txBody>
      </p:sp>
      <p:cxnSp>
        <p:nvCxnSpPr>
          <p:cNvPr id="5" name="Straight Connector 4">
            <a:extLst>
              <a:ext uri="{FF2B5EF4-FFF2-40B4-BE49-F238E27FC236}">
                <a16:creationId xmlns:a16="http://schemas.microsoft.com/office/drawing/2014/main" id="{CD3BB9D4-F088-BC08-B003-114B369D67AB}"/>
              </a:ext>
            </a:extLst>
          </p:cNvPr>
          <p:cNvCxnSpPr>
            <a:cxnSpLocks/>
          </p:cNvCxnSpPr>
          <p:nvPr/>
        </p:nvCxnSpPr>
        <p:spPr>
          <a:xfrm>
            <a:off x="5344964" y="1086912"/>
            <a:ext cx="1052423"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5CC0952-F83D-2723-A70C-1E323DF05411}"/>
              </a:ext>
            </a:extLst>
          </p:cNvPr>
          <p:cNvCxnSpPr>
            <a:cxnSpLocks/>
          </p:cNvCxnSpPr>
          <p:nvPr/>
        </p:nvCxnSpPr>
        <p:spPr>
          <a:xfrm>
            <a:off x="547904" y="2370064"/>
            <a:ext cx="1086824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1EC0E1D2-2989-9372-3E21-B801F7E6F359}"/>
              </a:ext>
            </a:extLst>
          </p:cNvPr>
          <p:cNvSpPr/>
          <p:nvPr/>
        </p:nvSpPr>
        <p:spPr>
          <a:xfrm>
            <a:off x="7881596" y="2641007"/>
            <a:ext cx="3510325" cy="2812162"/>
          </a:xfrm>
          <a:prstGeom prst="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E0A178E-9190-2C67-F08D-75F2BF6697DB}"/>
              </a:ext>
            </a:extLst>
          </p:cNvPr>
          <p:cNvSpPr txBox="1"/>
          <p:nvPr/>
        </p:nvSpPr>
        <p:spPr>
          <a:xfrm>
            <a:off x="8027608" y="2753098"/>
            <a:ext cx="3281446" cy="2553263"/>
          </a:xfrm>
          <a:prstGeom prst="rect">
            <a:avLst/>
          </a:prstGeom>
          <a:noFill/>
        </p:spPr>
        <p:txBody>
          <a:bodyPr wrap="square">
            <a:spAutoFit/>
          </a:bodyPr>
          <a:lstStyle/>
          <a:p>
            <a:pPr algn="ctr">
              <a:lnSpc>
                <a:spcPct val="115000"/>
              </a:lnSpc>
              <a:spcBef>
                <a:spcPts val="0"/>
              </a:spcBef>
              <a:spcAft>
                <a:spcPts val="800"/>
              </a:spcAft>
            </a:pPr>
            <a:r>
              <a:rPr lang="en-US" sz="2000" b="1" kern="100" dirty="0">
                <a:solidFill>
                  <a:srgbClr val="F7BA38"/>
                </a:solidFill>
                <a:effectLst/>
                <a:latin typeface="Poppins" panose="00000500000000000000" pitchFamily="2" charset="0"/>
                <a:ea typeface="Aptos" panose="020B0004020202020204" pitchFamily="34" charset="0"/>
                <a:cs typeface="Poppins" panose="00000500000000000000" pitchFamily="2" charset="0"/>
              </a:rPr>
              <a:t>Public safety, emergency response, roads, </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and </a:t>
            </a:r>
            <a:r>
              <a:rPr lang="en-US" sz="2000" b="1" kern="100" dirty="0">
                <a:solidFill>
                  <a:srgbClr val="F7BA38"/>
                </a:solidFill>
                <a:effectLst/>
                <a:latin typeface="Poppins" panose="00000500000000000000" pitchFamily="2" charset="0"/>
                <a:ea typeface="Aptos" panose="020B0004020202020204" pitchFamily="34" charset="0"/>
                <a:cs typeface="Poppins" panose="00000500000000000000" pitchFamily="2" charset="0"/>
              </a:rPr>
              <a:t>water systems</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can't rely on a revenue source that drops every time the economy slows.</a:t>
            </a:r>
            <a:endParaRPr lang="en-US" sz="2000" b="1" i="1" kern="100" dirty="0">
              <a:solidFill>
                <a:schemeClr val="bg1"/>
              </a:solidFill>
              <a:effectLst/>
              <a:latin typeface="Poppins" panose="00000500000000000000" pitchFamily="2" charset="0"/>
              <a:ea typeface="Aptos" panose="020B0004020202020204" pitchFamily="34" charset="0"/>
              <a:cs typeface="Poppins" panose="00000500000000000000" pitchFamily="2" charset="0"/>
            </a:endParaRPr>
          </a:p>
        </p:txBody>
      </p:sp>
      <p:cxnSp>
        <p:nvCxnSpPr>
          <p:cNvPr id="27" name="Straight Connector 26">
            <a:extLst>
              <a:ext uri="{FF2B5EF4-FFF2-40B4-BE49-F238E27FC236}">
                <a16:creationId xmlns:a16="http://schemas.microsoft.com/office/drawing/2014/main" id="{353C2237-4BEA-CD93-ABB9-0853CBB81542}"/>
              </a:ext>
            </a:extLst>
          </p:cNvPr>
          <p:cNvCxnSpPr>
            <a:cxnSpLocks/>
          </p:cNvCxnSpPr>
          <p:nvPr/>
        </p:nvCxnSpPr>
        <p:spPr>
          <a:xfrm>
            <a:off x="687705" y="5727474"/>
            <a:ext cx="1073767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320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7DF59F4-A5F1-1C89-7DFA-412A6AF7B74D}"/>
              </a:ext>
            </a:extLst>
          </p:cNvPr>
          <p:cNvPicPr>
            <a:picLocks noChangeAspect="1"/>
          </p:cNvPicPr>
          <p:nvPr/>
        </p:nvPicPr>
        <p:blipFill>
          <a:blip r:embed="rId3">
            <a:alphaModFix amt="25000"/>
          </a:blip>
          <a:srcRect t="10558" r="14315" b="17209"/>
          <a:stretch>
            <a:fillRect/>
          </a:stretch>
        </p:blipFill>
        <p:spPr>
          <a:xfrm>
            <a:off x="1" y="0"/>
            <a:ext cx="12214860" cy="6858000"/>
          </a:xfrm>
          <a:prstGeom prst="rect">
            <a:avLst/>
          </a:prstGeom>
        </p:spPr>
      </p:pic>
      <p:grpSp>
        <p:nvGrpSpPr>
          <p:cNvPr id="13" name="Group 12">
            <a:extLst>
              <a:ext uri="{FF2B5EF4-FFF2-40B4-BE49-F238E27FC236}">
                <a16:creationId xmlns:a16="http://schemas.microsoft.com/office/drawing/2014/main" id="{E3447493-8CD7-B16C-FDF9-EC7B5E496E15}"/>
              </a:ext>
            </a:extLst>
          </p:cNvPr>
          <p:cNvGrpSpPr/>
          <p:nvPr/>
        </p:nvGrpSpPr>
        <p:grpSpPr>
          <a:xfrm>
            <a:off x="0" y="-138922"/>
            <a:ext cx="12214860" cy="1765730"/>
            <a:chOff x="0" y="-138922"/>
            <a:chExt cx="12214860" cy="1765730"/>
          </a:xfrm>
        </p:grpSpPr>
        <p:sp>
          <p:nvSpPr>
            <p:cNvPr id="14" name="Rectangle 9">
              <a:extLst>
                <a:ext uri="{FF2B5EF4-FFF2-40B4-BE49-F238E27FC236}">
                  <a16:creationId xmlns:a16="http://schemas.microsoft.com/office/drawing/2014/main" id="{DD78A993-4AC3-2A41-E651-EACBF6D01584}"/>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5" name="Rectangle 10">
              <a:extLst>
                <a:ext uri="{FF2B5EF4-FFF2-40B4-BE49-F238E27FC236}">
                  <a16:creationId xmlns:a16="http://schemas.microsoft.com/office/drawing/2014/main" id="{0B730D5C-9F7D-AEB9-B823-700C220AB7D9}"/>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6" name="Rectangle 10">
              <a:extLst>
                <a:ext uri="{FF2B5EF4-FFF2-40B4-BE49-F238E27FC236}">
                  <a16:creationId xmlns:a16="http://schemas.microsoft.com/office/drawing/2014/main" id="{F81FBCAC-B8AB-82E3-E8B8-7FB30ED68702}"/>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4" name="Title 1">
            <a:extLst>
              <a:ext uri="{FF2B5EF4-FFF2-40B4-BE49-F238E27FC236}">
                <a16:creationId xmlns:a16="http://schemas.microsoft.com/office/drawing/2014/main" id="{93DA9CDC-659D-2737-63D2-39D7D76CF6F8}"/>
              </a:ext>
            </a:extLst>
          </p:cNvPr>
          <p:cNvSpPr txBox="1">
            <a:spLocks/>
          </p:cNvSpPr>
          <p:nvPr/>
        </p:nvSpPr>
        <p:spPr>
          <a:xfrm>
            <a:off x="583531" y="464059"/>
            <a:ext cx="10471559" cy="6702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n w="19050">
                  <a:solidFill>
                    <a:schemeClr val="bg1"/>
                  </a:solidFill>
                </a:ln>
                <a:noFill/>
                <a:latin typeface="Poppins" pitchFamily="2" charset="77"/>
                <a:ea typeface="Aptos" panose="020B0004020202020204" pitchFamily="34" charset="0"/>
                <a:cs typeface="Poppins" pitchFamily="2" charset="77"/>
              </a:rPr>
              <a:t>THE BOTTOM </a:t>
            </a:r>
            <a:r>
              <a:rPr lang="en-US" sz="4800" b="1" dirty="0">
                <a:solidFill>
                  <a:schemeClr val="bg1"/>
                </a:solidFill>
                <a:latin typeface="Poppins" pitchFamily="2" charset="77"/>
                <a:cs typeface="Poppins" pitchFamily="2" charset="77"/>
              </a:rPr>
              <a:t>LINE</a:t>
            </a:r>
          </a:p>
        </p:txBody>
      </p:sp>
      <p:sp>
        <p:nvSpPr>
          <p:cNvPr id="2" name="TextBox 1">
            <a:extLst>
              <a:ext uri="{FF2B5EF4-FFF2-40B4-BE49-F238E27FC236}">
                <a16:creationId xmlns:a16="http://schemas.microsoft.com/office/drawing/2014/main" id="{BA3A7D91-221D-8ACB-7635-F49760BCB454}"/>
              </a:ext>
            </a:extLst>
          </p:cNvPr>
          <p:cNvSpPr txBox="1"/>
          <p:nvPr/>
        </p:nvSpPr>
        <p:spPr>
          <a:xfrm>
            <a:off x="1595196" y="2062854"/>
            <a:ext cx="9039225" cy="4013554"/>
          </a:xfrm>
          <a:prstGeom prst="rect">
            <a:avLst/>
          </a:prstGeom>
          <a:solidFill>
            <a:schemeClr val="bg1"/>
          </a:solidFill>
          <a:ln w="19050">
            <a:solidFill>
              <a:schemeClr val="accent1"/>
            </a:solidFill>
          </a:ln>
        </p:spPr>
        <p:txBody>
          <a:bodyPr wrap="none" lIns="365760" tIns="274320" rIns="365760" bIns="274320" rtlCol="0">
            <a:noAutofit/>
          </a:bodyPr>
          <a:lstStyle/>
          <a:p>
            <a:pPr algn="ctr"/>
            <a:endParaRPr lang="en-US" sz="4400" b="1" dirty="0">
              <a:ln w="12700">
                <a:solidFill>
                  <a:srgbClr val="FEFFF0"/>
                </a:solidFill>
              </a:ln>
              <a:solidFill>
                <a:schemeClr val="bg1">
                  <a:alpha val="40000"/>
                </a:schemeClr>
              </a:solidFill>
              <a:latin typeface="Oswald" pitchFamily="2" charset="77"/>
            </a:endParaRPr>
          </a:p>
        </p:txBody>
      </p:sp>
      <p:sp>
        <p:nvSpPr>
          <p:cNvPr id="28" name="TextBox 27">
            <a:extLst>
              <a:ext uri="{FF2B5EF4-FFF2-40B4-BE49-F238E27FC236}">
                <a16:creationId xmlns:a16="http://schemas.microsoft.com/office/drawing/2014/main" id="{AEA3DDDE-88E3-6544-A4E9-9B0123AE7E3F}"/>
              </a:ext>
            </a:extLst>
          </p:cNvPr>
          <p:cNvSpPr txBox="1"/>
          <p:nvPr/>
        </p:nvSpPr>
        <p:spPr>
          <a:xfrm>
            <a:off x="2233373" y="2196717"/>
            <a:ext cx="7762874" cy="950517"/>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1800" kern="100" dirty="0">
                <a:effectLst/>
                <a:latin typeface="Poppins" panose="00000500000000000000" pitchFamily="2" charset="0"/>
                <a:ea typeface="Aptos" panose="020B0004020202020204" pitchFamily="34" charset="0"/>
                <a:cs typeface="Poppins" panose="00000500000000000000" pitchFamily="2" charset="0"/>
              </a:rPr>
              <a:t>It's not a tax cut — </a:t>
            </a:r>
            <a:br>
              <a:rPr lang="en-US" sz="1800" kern="100" dirty="0">
                <a:effectLst/>
                <a:latin typeface="Poppins" panose="00000500000000000000" pitchFamily="2" charset="0"/>
                <a:ea typeface="Aptos" panose="020B0004020202020204" pitchFamily="34" charset="0"/>
                <a:cs typeface="Poppins" panose="00000500000000000000" pitchFamily="2" charset="0"/>
              </a:rPr>
            </a:b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It's a tax shift.</a:t>
            </a:r>
            <a:endParaRPr lang="en-US"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6" name="TextBox 25">
            <a:extLst>
              <a:ext uri="{FF2B5EF4-FFF2-40B4-BE49-F238E27FC236}">
                <a16:creationId xmlns:a16="http://schemas.microsoft.com/office/drawing/2014/main" id="{33B8D36E-86AC-54A9-9663-E6D97E4CBFE6}"/>
              </a:ext>
            </a:extLst>
          </p:cNvPr>
          <p:cNvSpPr txBox="1"/>
          <p:nvPr/>
        </p:nvSpPr>
        <p:spPr>
          <a:xfrm>
            <a:off x="4155315" y="3530563"/>
            <a:ext cx="3918989" cy="950517"/>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1800" kern="100" dirty="0">
                <a:effectLst/>
                <a:latin typeface="Poppins" panose="00000500000000000000" pitchFamily="2" charset="0"/>
                <a:ea typeface="Aptos" panose="020B0004020202020204" pitchFamily="34" charset="0"/>
                <a:cs typeface="Poppins" panose="00000500000000000000" pitchFamily="2" charset="0"/>
              </a:rPr>
              <a:t>It doesn't protect public safety — </a:t>
            </a:r>
            <a:br>
              <a:rPr lang="en-US" sz="1800" kern="100" dirty="0">
                <a:effectLst/>
                <a:latin typeface="Poppins" panose="00000500000000000000" pitchFamily="2" charset="0"/>
                <a:ea typeface="Aptos" panose="020B0004020202020204" pitchFamily="34" charset="0"/>
                <a:cs typeface="Poppins" panose="00000500000000000000" pitchFamily="2" charset="0"/>
              </a:rPr>
            </a:b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It defunds it.</a:t>
            </a:r>
            <a:endParaRPr lang="en-US"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4" name="TextBox 23">
            <a:extLst>
              <a:ext uri="{FF2B5EF4-FFF2-40B4-BE49-F238E27FC236}">
                <a16:creationId xmlns:a16="http://schemas.microsoft.com/office/drawing/2014/main" id="{88E801B1-A32F-F724-3B48-F134E7FE2818}"/>
              </a:ext>
            </a:extLst>
          </p:cNvPr>
          <p:cNvSpPr txBox="1"/>
          <p:nvPr/>
        </p:nvSpPr>
        <p:spPr>
          <a:xfrm>
            <a:off x="1937868" y="4864410"/>
            <a:ext cx="8345340" cy="985911"/>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2000" kern="100" dirty="0">
                <a:effectLst/>
                <a:latin typeface="Poppins" panose="00000500000000000000" pitchFamily="2" charset="0"/>
                <a:ea typeface="Aptos" panose="020B0004020202020204" pitchFamily="34" charset="0"/>
                <a:cs typeface="Poppins" panose="00000500000000000000" pitchFamily="2" charset="0"/>
              </a:rPr>
              <a:t>It doesn't empower communities — </a:t>
            </a:r>
            <a:br>
              <a:rPr lang="en-US" sz="3600" kern="100" dirty="0">
                <a:effectLst/>
                <a:latin typeface="Poppins" panose="00000500000000000000" pitchFamily="2" charset="0"/>
                <a:ea typeface="Aptos" panose="020B0004020202020204" pitchFamily="34" charset="0"/>
                <a:cs typeface="Poppins" panose="00000500000000000000" pitchFamily="2" charset="0"/>
              </a:rPr>
            </a:b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It makes them dependent on the state.</a:t>
            </a:r>
          </a:p>
        </p:txBody>
      </p:sp>
      <p:cxnSp>
        <p:nvCxnSpPr>
          <p:cNvPr id="3" name="Straight Connector 2">
            <a:extLst>
              <a:ext uri="{FF2B5EF4-FFF2-40B4-BE49-F238E27FC236}">
                <a16:creationId xmlns:a16="http://schemas.microsoft.com/office/drawing/2014/main" id="{E3B525E1-3A30-76FF-F1B8-E2B676E75A9C}"/>
              </a:ext>
            </a:extLst>
          </p:cNvPr>
          <p:cNvCxnSpPr>
            <a:cxnSpLocks/>
          </p:cNvCxnSpPr>
          <p:nvPr/>
        </p:nvCxnSpPr>
        <p:spPr>
          <a:xfrm>
            <a:off x="4649639" y="3306237"/>
            <a:ext cx="2808436"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517633D-F167-18EB-397B-F22C7F0DF984}"/>
              </a:ext>
            </a:extLst>
          </p:cNvPr>
          <p:cNvCxnSpPr>
            <a:cxnSpLocks/>
          </p:cNvCxnSpPr>
          <p:nvPr/>
        </p:nvCxnSpPr>
        <p:spPr>
          <a:xfrm>
            <a:off x="4649639" y="4687362"/>
            <a:ext cx="2808436"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70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AB199-A215-626E-2CB5-7F1ECD680232}"/>
              </a:ext>
            </a:extLst>
          </p:cNvPr>
          <p:cNvSpPr/>
          <p:nvPr/>
        </p:nvSpPr>
        <p:spPr>
          <a:xfrm>
            <a:off x="0" y="-21768"/>
            <a:ext cx="12221030" cy="6879768"/>
          </a:xfrm>
          <a:prstGeom prst="rect">
            <a:avLst/>
          </a:prstGeom>
          <a:solidFill>
            <a:srgbClr val="CA2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2020"/>
              </a:solidFill>
            </a:endParaRPr>
          </a:p>
        </p:txBody>
      </p:sp>
      <p:pic>
        <p:nvPicPr>
          <p:cNvPr id="8" name="Picture 7" descr="A house with a pool and trees by a body of water&#10;&#10;AI-generated content may be incorrect.">
            <a:extLst>
              <a:ext uri="{FF2B5EF4-FFF2-40B4-BE49-F238E27FC236}">
                <a16:creationId xmlns:a16="http://schemas.microsoft.com/office/drawing/2014/main" id="{0BF2167C-3F87-3DEF-6478-38FD5EE86942}"/>
              </a:ext>
            </a:extLst>
          </p:cNvPr>
          <p:cNvPicPr>
            <a:picLocks noChangeAspect="1"/>
          </p:cNvPicPr>
          <p:nvPr/>
        </p:nvPicPr>
        <p:blipFill>
          <a:blip r:embed="rId3">
            <a:alphaModFix amt="20000"/>
            <a:extLst>
              <a:ext uri="{28A0092B-C50C-407E-A947-70E740481C1C}">
                <a14:useLocalDpi xmlns:a14="http://schemas.microsoft.com/office/drawing/2010/main"/>
              </a:ext>
            </a:extLst>
          </a:blip>
          <a:srcRect r="-1"/>
          <a:stretch>
            <a:fillRect/>
          </a:stretch>
        </p:blipFill>
        <p:spPr>
          <a:xfrm>
            <a:off x="10439" y="-18574"/>
            <a:ext cx="12225105" cy="6873379"/>
          </a:xfrm>
          <a:prstGeom prst="rect">
            <a:avLst/>
          </a:prstGeom>
        </p:spPr>
      </p:pic>
      <p:sp>
        <p:nvSpPr>
          <p:cNvPr id="10" name="Content Placeholder 2">
            <a:extLst>
              <a:ext uri="{FF2B5EF4-FFF2-40B4-BE49-F238E27FC236}">
                <a16:creationId xmlns:a16="http://schemas.microsoft.com/office/drawing/2014/main" id="{F5FA90DB-27D8-54B8-501D-EBDEEFC7E379}"/>
              </a:ext>
            </a:extLst>
          </p:cNvPr>
          <p:cNvSpPr txBox="1">
            <a:spLocks/>
          </p:cNvSpPr>
          <p:nvPr/>
        </p:nvSpPr>
        <p:spPr>
          <a:xfrm>
            <a:off x="1130908" y="2307146"/>
            <a:ext cx="7475937" cy="3014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800"/>
              </a:spcAft>
              <a:buClr>
                <a:schemeClr val="bg1"/>
              </a:buClr>
            </a:pP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Read the amendment </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carefully before November.</a:t>
            </a:r>
          </a:p>
          <a:p>
            <a:pPr>
              <a:lnSpc>
                <a:spcPct val="100000"/>
              </a:lnSpc>
              <a:spcBef>
                <a:spcPts val="0"/>
              </a:spcBef>
              <a:spcAft>
                <a:spcPts val="800"/>
              </a:spcAft>
              <a:buClr>
                <a:schemeClr val="bg1"/>
              </a:buClr>
            </a:pP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Share</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what you've learned </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with your neighbors, friends, and family.</a:t>
            </a:r>
          </a:p>
          <a:p>
            <a:pPr>
              <a:lnSpc>
                <a:spcPct val="100000"/>
              </a:lnSpc>
              <a:spcBef>
                <a:spcPts val="0"/>
              </a:spcBef>
              <a:spcAft>
                <a:spcPts val="800"/>
              </a:spcAft>
              <a:buClr>
                <a:schemeClr val="bg1"/>
              </a:buClr>
            </a:pP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Talk</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to people </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you know in other Florida cities. </a:t>
            </a:r>
            <a:b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The impact reaches every community in the state.</a:t>
            </a:r>
          </a:p>
          <a:p>
            <a:pPr>
              <a:lnSpc>
                <a:spcPct val="100000"/>
              </a:lnSpc>
              <a:spcBef>
                <a:spcPts val="0"/>
              </a:spcBef>
              <a:spcAft>
                <a:spcPts val="800"/>
              </a:spcAft>
              <a:buClr>
                <a:schemeClr val="bg1"/>
              </a:buClr>
            </a:pP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Scan</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r>
              <a:rPr lang="en-US"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here</a:t>
            </a:r>
            <a:r>
              <a:rPr lang="en-US"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for the facts, the sources, and the data.</a:t>
            </a:r>
          </a:p>
        </p:txBody>
      </p:sp>
      <p:sp>
        <p:nvSpPr>
          <p:cNvPr id="2" name="Title 1">
            <a:extLst>
              <a:ext uri="{FF2B5EF4-FFF2-40B4-BE49-F238E27FC236}">
                <a16:creationId xmlns:a16="http://schemas.microsoft.com/office/drawing/2014/main" id="{053C7032-8D1D-63CC-3D57-6835AD377FE9}"/>
              </a:ext>
            </a:extLst>
          </p:cNvPr>
          <p:cNvSpPr txBox="1">
            <a:spLocks/>
          </p:cNvSpPr>
          <p:nvPr/>
        </p:nvSpPr>
        <p:spPr>
          <a:xfrm>
            <a:off x="1130908" y="1405718"/>
            <a:ext cx="7881256" cy="8921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w="19050">
                  <a:solidFill>
                    <a:schemeClr val="bg1"/>
                  </a:solidFill>
                </a:ln>
                <a:noFill/>
                <a:latin typeface="Poppins" pitchFamily="2" charset="77"/>
                <a:cs typeface="Poppins" pitchFamily="2" charset="77"/>
              </a:rPr>
              <a:t>WHAT YOU </a:t>
            </a:r>
            <a:r>
              <a:rPr lang="en-US" sz="5400" b="1" dirty="0">
                <a:solidFill>
                  <a:schemeClr val="bg1"/>
                </a:solidFill>
                <a:latin typeface="Poppins" pitchFamily="2" charset="77"/>
                <a:cs typeface="Poppins" pitchFamily="2" charset="77"/>
              </a:rPr>
              <a:t>CAN DO</a:t>
            </a:r>
          </a:p>
        </p:txBody>
      </p:sp>
      <p:pic>
        <p:nvPicPr>
          <p:cNvPr id="7" name="Picture 6">
            <a:extLst>
              <a:ext uri="{FF2B5EF4-FFF2-40B4-BE49-F238E27FC236}">
                <a16:creationId xmlns:a16="http://schemas.microsoft.com/office/drawing/2014/main" id="{01EDF039-13E0-220C-E3C7-9AB8727CF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872" y="2413923"/>
            <a:ext cx="2182553" cy="2182553"/>
          </a:xfrm>
          <a:prstGeom prst="rect">
            <a:avLst/>
          </a:prstGeom>
        </p:spPr>
      </p:pic>
      <p:sp>
        <p:nvSpPr>
          <p:cNvPr id="5" name="Rectangle 4">
            <a:extLst>
              <a:ext uri="{FF2B5EF4-FFF2-40B4-BE49-F238E27FC236}">
                <a16:creationId xmlns:a16="http://schemas.microsoft.com/office/drawing/2014/main" id="{5924D6B5-2A4C-8579-50D3-E0C125BBD921}"/>
              </a:ext>
            </a:extLst>
          </p:cNvPr>
          <p:cNvSpPr/>
          <p:nvPr/>
        </p:nvSpPr>
        <p:spPr>
          <a:xfrm>
            <a:off x="1" y="6323872"/>
            <a:ext cx="12192000" cy="550431"/>
          </a:xfrm>
          <a:prstGeom prst="rect">
            <a:avLst/>
          </a:pr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6">
            <a:extLst>
              <a:ext uri="{FF2B5EF4-FFF2-40B4-BE49-F238E27FC236}">
                <a16:creationId xmlns:a16="http://schemas.microsoft.com/office/drawing/2014/main" id="{DE2585A5-5584-30C4-A0F9-E63A34491CA4}"/>
              </a:ext>
            </a:extLst>
          </p:cNvPr>
          <p:cNvSpPr txBox="1">
            <a:spLocks/>
          </p:cNvSpPr>
          <p:nvPr/>
        </p:nvSpPr>
        <p:spPr>
          <a:xfrm>
            <a:off x="0" y="6453381"/>
            <a:ext cx="12192000" cy="276999"/>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chemeClr val="bg1"/>
                </a:solidFill>
              </a:rPr>
              <a:t>This material was not prepared with public funds and is intended for good faith use in compliance with sec. 106.113 (2), Fla. Stat. | Publication date: June 2026</a:t>
            </a:r>
          </a:p>
        </p:txBody>
      </p:sp>
    </p:spTree>
    <p:extLst>
      <p:ext uri="{BB962C8B-B14F-4D97-AF65-F5344CB8AC3E}">
        <p14:creationId xmlns:p14="http://schemas.microsoft.com/office/powerpoint/2010/main" val="2691525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065B3-550D-C7EB-3B9E-D38B8C14532C}"/>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210AEC52-F053-A3B4-552A-EFD1270C2306}"/>
              </a:ext>
            </a:extLst>
          </p:cNvPr>
          <p:cNvGrpSpPr/>
          <p:nvPr/>
        </p:nvGrpSpPr>
        <p:grpSpPr>
          <a:xfrm>
            <a:off x="0" y="-138922"/>
            <a:ext cx="12214860" cy="1765730"/>
            <a:chOff x="0" y="-138922"/>
            <a:chExt cx="12214860" cy="1765730"/>
          </a:xfrm>
        </p:grpSpPr>
        <p:sp>
          <p:nvSpPr>
            <p:cNvPr id="21" name="Rectangle 9">
              <a:extLst>
                <a:ext uri="{FF2B5EF4-FFF2-40B4-BE49-F238E27FC236}">
                  <a16:creationId xmlns:a16="http://schemas.microsoft.com/office/drawing/2014/main" id="{B928ADB2-6029-55EA-372A-062C98B662DB}"/>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22" name="Rectangle 10">
              <a:extLst>
                <a:ext uri="{FF2B5EF4-FFF2-40B4-BE49-F238E27FC236}">
                  <a16:creationId xmlns:a16="http://schemas.microsoft.com/office/drawing/2014/main" id="{5899BD74-08C4-0687-89D2-A17C58A655AA}"/>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23" name="Rectangle 10">
              <a:extLst>
                <a:ext uri="{FF2B5EF4-FFF2-40B4-BE49-F238E27FC236}">
                  <a16:creationId xmlns:a16="http://schemas.microsoft.com/office/drawing/2014/main" id="{B98A7510-D850-4D98-4842-D658DDB3127A}"/>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pic>
        <p:nvPicPr>
          <p:cNvPr id="13" name="Picture 12">
            <a:extLst>
              <a:ext uri="{FF2B5EF4-FFF2-40B4-BE49-F238E27FC236}">
                <a16:creationId xmlns:a16="http://schemas.microsoft.com/office/drawing/2014/main" id="{74A9ADCA-A708-4B35-72A7-C5EDE477C365}"/>
              </a:ext>
            </a:extLst>
          </p:cNvPr>
          <p:cNvPicPr>
            <a:picLocks noChangeAspect="1"/>
          </p:cNvPicPr>
          <p:nvPr/>
        </p:nvPicPr>
        <p:blipFill>
          <a:blip r:embed="rId3">
            <a:alphaModFix amt="13000"/>
          </a:blip>
          <a:srcRect b="15689"/>
          <a:stretch>
            <a:fillRect/>
          </a:stretch>
        </p:blipFill>
        <p:spPr>
          <a:xfrm>
            <a:off x="-9080" y="-32385"/>
            <a:ext cx="12201080" cy="6886846"/>
          </a:xfrm>
          <a:prstGeom prst="rect">
            <a:avLst/>
          </a:prstGeom>
          <a:solidFill>
            <a:schemeClr val="accent2">
              <a:alpha val="0"/>
            </a:schemeClr>
          </a:solidFill>
        </p:spPr>
      </p:pic>
      <p:sp>
        <p:nvSpPr>
          <p:cNvPr id="34" name="Rectangle 33">
            <a:extLst>
              <a:ext uri="{FF2B5EF4-FFF2-40B4-BE49-F238E27FC236}">
                <a16:creationId xmlns:a16="http://schemas.microsoft.com/office/drawing/2014/main" id="{9EF6270A-8A80-C52A-E750-73761CCBDA1F}"/>
              </a:ext>
            </a:extLst>
          </p:cNvPr>
          <p:cNvSpPr/>
          <p:nvPr/>
        </p:nvSpPr>
        <p:spPr>
          <a:xfrm>
            <a:off x="610748" y="2656515"/>
            <a:ext cx="2704282" cy="2275673"/>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D1C4E737-15C3-9B24-51DE-AC04A34F8AE7}"/>
              </a:ext>
            </a:extLst>
          </p:cNvPr>
          <p:cNvSpPr txBox="1">
            <a:spLocks/>
          </p:cNvSpPr>
          <p:nvPr/>
        </p:nvSpPr>
        <p:spPr>
          <a:xfrm>
            <a:off x="612558" y="1926755"/>
            <a:ext cx="10369970" cy="31510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spcAft>
                <a:spcPts val="800"/>
              </a:spcAft>
              <a:buNone/>
            </a:pPr>
            <a:r>
              <a:rPr lang="en-US" b="1" kern="100" dirty="0">
                <a:solidFill>
                  <a:srgbClr val="3256A3"/>
                </a:solidFill>
                <a:latin typeface="Poppins" panose="00000500000000000000" pitchFamily="2" charset="0"/>
                <a:ea typeface="Aptos" panose="020B0004020202020204" pitchFamily="34" charset="0"/>
                <a:cs typeface="Poppins" panose="00000500000000000000" pitchFamily="2" charset="0"/>
              </a:rPr>
              <a:t>If approved, the amendment would:</a:t>
            </a:r>
          </a:p>
        </p:txBody>
      </p:sp>
      <p:sp>
        <p:nvSpPr>
          <p:cNvPr id="9" name="Title 1">
            <a:extLst>
              <a:ext uri="{FF2B5EF4-FFF2-40B4-BE49-F238E27FC236}">
                <a16:creationId xmlns:a16="http://schemas.microsoft.com/office/drawing/2014/main" id="{AC3AB783-53D1-8086-E65A-5B986A4C8D72}"/>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WHAT’S BEING</a:t>
            </a:r>
            <a:r>
              <a:rPr lang="en-US" b="1" dirty="0">
                <a:ln w="19050">
                  <a:solidFill>
                    <a:srgbClr val="F7BA38"/>
                  </a:solidFill>
                </a:ln>
                <a:noFill/>
                <a:latin typeface="Poppins" pitchFamily="2" charset="77"/>
                <a:ea typeface="Aptos" panose="020B0004020202020204" pitchFamily="34" charset="0"/>
                <a:cs typeface="Poppins" pitchFamily="2" charset="77"/>
              </a:rPr>
              <a:t> </a:t>
            </a:r>
            <a:r>
              <a:rPr lang="en-US" b="1" dirty="0">
                <a:solidFill>
                  <a:schemeClr val="bg1"/>
                </a:solidFill>
                <a:latin typeface="Poppins" pitchFamily="2" charset="77"/>
                <a:cs typeface="Poppins" pitchFamily="2" charset="77"/>
              </a:rPr>
              <a:t>PROPOSED</a:t>
            </a:r>
          </a:p>
        </p:txBody>
      </p:sp>
      <p:sp>
        <p:nvSpPr>
          <p:cNvPr id="5" name="TextBox 4">
            <a:extLst>
              <a:ext uri="{FF2B5EF4-FFF2-40B4-BE49-F238E27FC236}">
                <a16:creationId xmlns:a16="http://schemas.microsoft.com/office/drawing/2014/main" id="{E6C1943E-A158-AD69-CF90-44EBD6120594}"/>
              </a:ext>
            </a:extLst>
          </p:cNvPr>
          <p:cNvSpPr txBox="1"/>
          <p:nvPr/>
        </p:nvSpPr>
        <p:spPr>
          <a:xfrm>
            <a:off x="612558" y="5223489"/>
            <a:ext cx="10494996" cy="724557"/>
          </a:xfrm>
          <a:prstGeom prst="rect">
            <a:avLst/>
          </a:prstGeom>
          <a:noFill/>
        </p:spPr>
        <p:txBody>
          <a:bodyPr wrap="square">
            <a:spAutoFit/>
          </a:bodyPr>
          <a:lstStyle/>
          <a:p>
            <a:pPr algn="ctr">
              <a:lnSpc>
                <a:spcPct val="85000"/>
              </a:lnSpc>
              <a:spcAft>
                <a:spcPts val="800"/>
              </a:spcAft>
              <a:buClr>
                <a:srgbClr val="3256A3"/>
              </a:buClr>
            </a:pPr>
            <a:r>
              <a:rPr lang="en-US" sz="2000" b="1" kern="100" dirty="0">
                <a:solidFill>
                  <a:srgbClr val="39549F"/>
                </a:solidFill>
                <a:latin typeface="Poppins" panose="00000500000000000000" pitchFamily="2" charset="0"/>
                <a:ea typeface="Aptos" panose="020B0004020202020204" pitchFamily="34" charset="0"/>
                <a:cs typeface="Poppins" panose="00000500000000000000" pitchFamily="2" charset="0"/>
              </a:rPr>
              <a:t>Does </a:t>
            </a:r>
            <a:r>
              <a:rPr lang="en-US" sz="2000" b="1" i="1" kern="100" dirty="0">
                <a:solidFill>
                  <a:srgbClr val="C00000"/>
                </a:solidFill>
                <a:latin typeface="Poppins" panose="00000500000000000000" pitchFamily="2" charset="0"/>
                <a:ea typeface="Aptos" panose="020B0004020202020204" pitchFamily="34" charset="0"/>
                <a:cs typeface="Poppins" panose="00000500000000000000" pitchFamily="2" charset="0"/>
              </a:rPr>
              <a:t>NOT</a:t>
            </a:r>
            <a:r>
              <a:rPr lang="en-US" sz="2000" b="1" kern="100" dirty="0">
                <a:solidFill>
                  <a:srgbClr val="39549F"/>
                </a:solidFill>
                <a:latin typeface="Poppins" panose="00000500000000000000" pitchFamily="2" charset="0"/>
                <a:ea typeface="Aptos" panose="020B0004020202020204" pitchFamily="34" charset="0"/>
                <a:cs typeface="Poppins" panose="00000500000000000000" pitchFamily="2" charset="0"/>
              </a:rPr>
              <a:t> change the cost of services.</a:t>
            </a:r>
          </a:p>
          <a:p>
            <a:pPr algn="ctr">
              <a:lnSpc>
                <a:spcPct val="85000"/>
              </a:lnSpc>
              <a:spcAft>
                <a:spcPts val="800"/>
              </a:spcAft>
              <a:buClr>
                <a:srgbClr val="3256A3"/>
              </a:buClr>
            </a:pPr>
            <a:r>
              <a:rPr lang="en-US" sz="2000" b="1" kern="100" dirty="0">
                <a:solidFill>
                  <a:srgbClr val="39549F"/>
                </a:solidFill>
                <a:latin typeface="Poppins" panose="00000500000000000000" pitchFamily="2" charset="0"/>
                <a:ea typeface="Aptos" panose="020B0004020202020204" pitchFamily="34" charset="0"/>
                <a:cs typeface="Poppins" panose="00000500000000000000" pitchFamily="2" charset="0"/>
              </a:rPr>
              <a:t>Does </a:t>
            </a:r>
            <a:r>
              <a:rPr lang="en-US" sz="2000" b="1" i="1" kern="100" dirty="0">
                <a:solidFill>
                  <a:srgbClr val="C00000"/>
                </a:solidFill>
                <a:latin typeface="Poppins" panose="00000500000000000000" pitchFamily="2" charset="0"/>
                <a:ea typeface="Aptos" panose="020B0004020202020204" pitchFamily="34" charset="0"/>
                <a:cs typeface="Poppins" panose="00000500000000000000" pitchFamily="2" charset="0"/>
              </a:rPr>
              <a:t>NOT</a:t>
            </a:r>
            <a:r>
              <a:rPr lang="en-US" sz="2000" b="1" kern="100" dirty="0">
                <a:solidFill>
                  <a:srgbClr val="39549F"/>
                </a:solidFill>
                <a:latin typeface="Poppins" panose="00000500000000000000" pitchFamily="2" charset="0"/>
                <a:ea typeface="Aptos" panose="020B0004020202020204" pitchFamily="34" charset="0"/>
                <a:cs typeface="Poppins" panose="00000500000000000000" pitchFamily="2" charset="0"/>
              </a:rPr>
              <a:t> create a state trust fund, so there is no replacement revenue.</a:t>
            </a:r>
          </a:p>
        </p:txBody>
      </p:sp>
      <p:sp>
        <p:nvSpPr>
          <p:cNvPr id="7" name="TextBox 6">
            <a:extLst>
              <a:ext uri="{FF2B5EF4-FFF2-40B4-BE49-F238E27FC236}">
                <a16:creationId xmlns:a16="http://schemas.microsoft.com/office/drawing/2014/main" id="{C1326084-E99E-1572-FD11-9D2AD19E397E}"/>
              </a:ext>
            </a:extLst>
          </p:cNvPr>
          <p:cNvSpPr txBox="1"/>
          <p:nvPr/>
        </p:nvSpPr>
        <p:spPr>
          <a:xfrm>
            <a:off x="-9080" y="6101777"/>
            <a:ext cx="12192000" cy="294696"/>
          </a:xfrm>
          <a:prstGeom prst="rect">
            <a:avLst/>
          </a:prstGeom>
          <a:noFill/>
        </p:spPr>
        <p:txBody>
          <a:bodyPr wrap="square">
            <a:spAutoFit/>
          </a:bodyPr>
          <a:lstStyle/>
          <a:p>
            <a:pPr algn="ctr">
              <a:lnSpc>
                <a:spcPct val="115000"/>
              </a:lnSpc>
              <a:spcBef>
                <a:spcPts val="0"/>
              </a:spcBef>
              <a:spcAft>
                <a:spcPts val="800"/>
              </a:spcAft>
              <a:buClr>
                <a:srgbClr val="3256A3"/>
              </a:buClr>
            </a:pPr>
            <a:r>
              <a:rPr lang="en-US" sz="1200" i="1" kern="100" dirty="0">
                <a:effectLst/>
                <a:latin typeface="Poppins" panose="00000500000000000000" pitchFamily="2" charset="0"/>
                <a:ea typeface="Aptos" panose="020B0004020202020204" pitchFamily="34" charset="0"/>
                <a:cs typeface="Poppins" panose="00000500000000000000" pitchFamily="2" charset="0"/>
              </a:rPr>
              <a:t>Source: HJR 203, 2026 Regular Session</a:t>
            </a:r>
          </a:p>
        </p:txBody>
      </p:sp>
      <p:sp>
        <p:nvSpPr>
          <p:cNvPr id="27" name="TextBox 26">
            <a:extLst>
              <a:ext uri="{FF2B5EF4-FFF2-40B4-BE49-F238E27FC236}">
                <a16:creationId xmlns:a16="http://schemas.microsoft.com/office/drawing/2014/main" id="{AE7F29E9-1678-1307-66A4-782133FF47CB}"/>
              </a:ext>
            </a:extLst>
          </p:cNvPr>
          <p:cNvSpPr txBox="1"/>
          <p:nvPr/>
        </p:nvSpPr>
        <p:spPr>
          <a:xfrm>
            <a:off x="710979" y="2906758"/>
            <a:ext cx="2551093" cy="1754326"/>
          </a:xfrm>
          <a:prstGeom prst="rect">
            <a:avLst/>
          </a:prstGeom>
          <a:noFill/>
        </p:spPr>
        <p:txBody>
          <a:bodyPr wrap="square">
            <a:spAutoFit/>
          </a:bodyPr>
          <a:lstStyle/>
          <a:p>
            <a:pPr algn="ctr">
              <a:spcBef>
                <a:spcPts val="0"/>
              </a:spcBef>
              <a:spcAft>
                <a:spcPts val="800"/>
              </a:spcAft>
            </a:pP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Increase</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 the homestead property tax exemption </a:t>
            </a: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from $50,000 to $150,000, </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beginning January 1, 2027</a:t>
            </a:r>
          </a:p>
        </p:txBody>
      </p:sp>
      <p:sp>
        <p:nvSpPr>
          <p:cNvPr id="35" name="Rectangle 34">
            <a:extLst>
              <a:ext uri="{FF2B5EF4-FFF2-40B4-BE49-F238E27FC236}">
                <a16:creationId xmlns:a16="http://schemas.microsoft.com/office/drawing/2014/main" id="{5252C139-A27B-2772-B61D-FC044B3C95A7}"/>
              </a:ext>
            </a:extLst>
          </p:cNvPr>
          <p:cNvSpPr/>
          <p:nvPr/>
        </p:nvSpPr>
        <p:spPr>
          <a:xfrm>
            <a:off x="6122886" y="2654784"/>
            <a:ext cx="2704282" cy="2275673"/>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53248C5-A2EC-EDB2-7DA7-A9C57AD0DB52}"/>
              </a:ext>
            </a:extLst>
          </p:cNvPr>
          <p:cNvSpPr/>
          <p:nvPr/>
        </p:nvSpPr>
        <p:spPr>
          <a:xfrm>
            <a:off x="3360549" y="2657368"/>
            <a:ext cx="2704282" cy="2275673"/>
          </a:xfrm>
          <a:prstGeom prst="rect">
            <a:avLst/>
          </a:prstGeom>
          <a:solidFill>
            <a:srgbClr val="1C82C5">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6569D6C-BB24-7BC6-42B2-7831BB22CD85}"/>
              </a:ext>
            </a:extLst>
          </p:cNvPr>
          <p:cNvSpPr/>
          <p:nvPr/>
        </p:nvSpPr>
        <p:spPr>
          <a:xfrm>
            <a:off x="8875215" y="2652192"/>
            <a:ext cx="2704282" cy="2275673"/>
          </a:xfrm>
          <a:prstGeom prst="rect">
            <a:avLst/>
          </a:prstGeom>
          <a:solidFill>
            <a:srgbClr val="1C82C5">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98EF59C-0229-B5D2-F7FF-AF4B4DE96EED}"/>
              </a:ext>
            </a:extLst>
          </p:cNvPr>
          <p:cNvSpPr txBox="1"/>
          <p:nvPr/>
        </p:nvSpPr>
        <p:spPr>
          <a:xfrm>
            <a:off x="8984967" y="2902030"/>
            <a:ext cx="2496053" cy="1754326"/>
          </a:xfrm>
          <a:prstGeom prst="rect">
            <a:avLst/>
          </a:prstGeom>
          <a:noFill/>
        </p:spPr>
        <p:txBody>
          <a:bodyPr wrap="square">
            <a:spAutoFit/>
          </a:bodyPr>
          <a:lstStyle/>
          <a:p>
            <a:pPr algn="ctr">
              <a:spcBef>
                <a:spcPts val="0"/>
              </a:spcBef>
              <a:spcAft>
                <a:spcPts val="800"/>
              </a:spcAft>
              <a:buClr>
                <a:srgbClr val="3256A3"/>
              </a:buClr>
            </a:pP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Reduces</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 the cap on annual assessment increases for non-homestead properties from </a:t>
            </a:r>
            <a:b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b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10%</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 to </a:t>
            </a: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5% </a:t>
            </a:r>
          </a:p>
        </p:txBody>
      </p:sp>
      <p:sp>
        <p:nvSpPr>
          <p:cNvPr id="31" name="TextBox 30">
            <a:extLst>
              <a:ext uri="{FF2B5EF4-FFF2-40B4-BE49-F238E27FC236}">
                <a16:creationId xmlns:a16="http://schemas.microsoft.com/office/drawing/2014/main" id="{64FA6A89-EDE6-1EDE-88F8-D59DC8A6BAE7}"/>
              </a:ext>
            </a:extLst>
          </p:cNvPr>
          <p:cNvSpPr txBox="1"/>
          <p:nvPr/>
        </p:nvSpPr>
        <p:spPr>
          <a:xfrm>
            <a:off x="6516312" y="3192455"/>
            <a:ext cx="1943728" cy="1200329"/>
          </a:xfrm>
          <a:prstGeom prst="rect">
            <a:avLst/>
          </a:prstGeom>
          <a:noFill/>
        </p:spPr>
        <p:txBody>
          <a:bodyPr wrap="square">
            <a:spAutoFit/>
          </a:bodyPr>
          <a:lstStyle/>
          <a:p>
            <a:pPr algn="ctr">
              <a:spcBef>
                <a:spcPts val="0"/>
              </a:spcBef>
              <a:spcAft>
                <a:spcPts val="800"/>
              </a:spcAft>
              <a:buClr>
                <a:srgbClr val="3256A3"/>
              </a:buClr>
            </a:pP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Reduces</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 the largest local revenue source</a:t>
            </a:r>
          </a:p>
        </p:txBody>
      </p:sp>
      <p:sp>
        <p:nvSpPr>
          <p:cNvPr id="29" name="TextBox 28">
            <a:extLst>
              <a:ext uri="{FF2B5EF4-FFF2-40B4-BE49-F238E27FC236}">
                <a16:creationId xmlns:a16="http://schemas.microsoft.com/office/drawing/2014/main" id="{146B092C-89DE-7C87-F470-5C20FB2F5E01}"/>
              </a:ext>
            </a:extLst>
          </p:cNvPr>
          <p:cNvSpPr txBox="1"/>
          <p:nvPr/>
        </p:nvSpPr>
        <p:spPr>
          <a:xfrm>
            <a:off x="3763791" y="2906758"/>
            <a:ext cx="1943728" cy="1754326"/>
          </a:xfrm>
          <a:prstGeom prst="rect">
            <a:avLst/>
          </a:prstGeom>
          <a:noFill/>
        </p:spPr>
        <p:txBody>
          <a:bodyPr wrap="square">
            <a:spAutoFit/>
          </a:bodyPr>
          <a:lstStyle/>
          <a:p>
            <a:pPr algn="ctr">
              <a:spcBef>
                <a:spcPts val="0"/>
              </a:spcBef>
              <a:spcAft>
                <a:spcPts val="800"/>
              </a:spcAft>
            </a:pP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Further increase</a:t>
            </a:r>
            <a:r>
              <a:rPr lang="en-US" sz="1800" b="1" kern="100" dirty="0">
                <a:solidFill>
                  <a:srgbClr val="F7BA38"/>
                </a:solidFill>
                <a:latin typeface="Poppins" panose="00000500000000000000" pitchFamily="2" charset="0"/>
                <a:ea typeface="Aptos" panose="020B0004020202020204" pitchFamily="34" charset="0"/>
                <a:cs typeface="Poppins" panose="00000500000000000000" pitchFamily="2" charset="0"/>
              </a:rPr>
              <a:t> </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the exemption </a:t>
            </a: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to $250,000</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a:t>
            </a:r>
            <a:r>
              <a:rPr lang="en-US" sz="1800" b="1" kern="100" dirty="0">
                <a:solidFill>
                  <a:schemeClr val="bg1"/>
                </a:solidFill>
                <a:latin typeface="Poppins" panose="00000500000000000000" pitchFamily="2" charset="0"/>
                <a:ea typeface="Aptos" panose="020B0004020202020204" pitchFamily="34" charset="0"/>
                <a:cs typeface="Poppins" panose="00000500000000000000" pitchFamily="2" charset="0"/>
              </a:rPr>
              <a:t> </a:t>
            </a:r>
            <a:r>
              <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rPr>
              <a:t>beginning January 1, 2028</a:t>
            </a:r>
          </a:p>
        </p:txBody>
      </p:sp>
      <p:cxnSp>
        <p:nvCxnSpPr>
          <p:cNvPr id="2" name="Straight Connector 1">
            <a:extLst>
              <a:ext uri="{FF2B5EF4-FFF2-40B4-BE49-F238E27FC236}">
                <a16:creationId xmlns:a16="http://schemas.microsoft.com/office/drawing/2014/main" id="{EB0C45E3-1C32-EF0B-2467-69FFA7EBEF24}"/>
              </a:ext>
            </a:extLst>
          </p:cNvPr>
          <p:cNvCxnSpPr>
            <a:cxnSpLocks/>
          </p:cNvCxnSpPr>
          <p:nvPr/>
        </p:nvCxnSpPr>
        <p:spPr>
          <a:xfrm>
            <a:off x="4806353" y="1220262"/>
            <a:ext cx="3086818"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93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BE8C-DE9E-0E18-0F72-15B2E243735D}"/>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A1819E32-53E0-E231-C1AC-569BDF66EA61}"/>
              </a:ext>
            </a:extLst>
          </p:cNvPr>
          <p:cNvGrpSpPr/>
          <p:nvPr/>
        </p:nvGrpSpPr>
        <p:grpSpPr>
          <a:xfrm>
            <a:off x="0" y="-138922"/>
            <a:ext cx="12214860" cy="1765730"/>
            <a:chOff x="0" y="-138922"/>
            <a:chExt cx="12214860" cy="1765730"/>
          </a:xfrm>
        </p:grpSpPr>
        <p:sp>
          <p:nvSpPr>
            <p:cNvPr id="43" name="Rectangle 9">
              <a:extLst>
                <a:ext uri="{FF2B5EF4-FFF2-40B4-BE49-F238E27FC236}">
                  <a16:creationId xmlns:a16="http://schemas.microsoft.com/office/drawing/2014/main" id="{77879E69-6B37-7B56-71B8-81C013B909F1}"/>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44" name="Rectangle 10">
              <a:extLst>
                <a:ext uri="{FF2B5EF4-FFF2-40B4-BE49-F238E27FC236}">
                  <a16:creationId xmlns:a16="http://schemas.microsoft.com/office/drawing/2014/main" id="{34639C2B-FCDD-BD7D-297F-9BAC4E3AF04D}"/>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45" name="Rectangle 10">
              <a:extLst>
                <a:ext uri="{FF2B5EF4-FFF2-40B4-BE49-F238E27FC236}">
                  <a16:creationId xmlns:a16="http://schemas.microsoft.com/office/drawing/2014/main" id="{D1091285-1B45-E2D6-00FA-0676B06A3D84}"/>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pic>
        <p:nvPicPr>
          <p:cNvPr id="7" name="Picture 6">
            <a:extLst>
              <a:ext uri="{FF2B5EF4-FFF2-40B4-BE49-F238E27FC236}">
                <a16:creationId xmlns:a16="http://schemas.microsoft.com/office/drawing/2014/main" id="{33EB159A-27A0-6698-6095-25EA83C18FCA}"/>
              </a:ext>
            </a:extLst>
          </p:cNvPr>
          <p:cNvPicPr>
            <a:picLocks noChangeAspect="1"/>
          </p:cNvPicPr>
          <p:nvPr/>
        </p:nvPicPr>
        <p:blipFill>
          <a:blip r:embed="rId3">
            <a:alphaModFix amt="13000"/>
          </a:blip>
          <a:srcRect l="5417" t="15319" r="10681" b="13941"/>
          <a:stretch/>
        </p:blipFill>
        <p:spPr>
          <a:xfrm>
            <a:off x="0" y="0"/>
            <a:ext cx="12192000" cy="6858001"/>
          </a:xfrm>
          <a:prstGeom prst="rect">
            <a:avLst/>
          </a:prstGeom>
          <a:noFill/>
          <a:ln w="47625">
            <a:noFill/>
          </a:ln>
        </p:spPr>
      </p:pic>
      <p:sp>
        <p:nvSpPr>
          <p:cNvPr id="2" name="Title 1">
            <a:extLst>
              <a:ext uri="{FF2B5EF4-FFF2-40B4-BE49-F238E27FC236}">
                <a16:creationId xmlns:a16="http://schemas.microsoft.com/office/drawing/2014/main" id="{EF9D46C1-8D2D-3D4B-2237-62DA92131250}"/>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THE NUMBERS </a:t>
            </a:r>
            <a:r>
              <a:rPr lang="en-US" b="1" dirty="0">
                <a:solidFill>
                  <a:schemeClr val="bg1"/>
                </a:solidFill>
                <a:latin typeface="Poppins" pitchFamily="2" charset="77"/>
                <a:cs typeface="Poppins" pitchFamily="2" charset="77"/>
              </a:rPr>
              <a:t>TELL THE STORY</a:t>
            </a:r>
          </a:p>
        </p:txBody>
      </p:sp>
      <p:grpSp>
        <p:nvGrpSpPr>
          <p:cNvPr id="9" name="Group 8">
            <a:extLst>
              <a:ext uri="{FF2B5EF4-FFF2-40B4-BE49-F238E27FC236}">
                <a16:creationId xmlns:a16="http://schemas.microsoft.com/office/drawing/2014/main" id="{A5A87A37-28D2-8776-A01B-C1DE8EE77E03}"/>
              </a:ext>
            </a:extLst>
          </p:cNvPr>
          <p:cNvGrpSpPr/>
          <p:nvPr/>
        </p:nvGrpSpPr>
        <p:grpSpPr>
          <a:xfrm>
            <a:off x="7812279" y="2810765"/>
            <a:ext cx="3035471" cy="2968781"/>
            <a:chOff x="7795027" y="3147187"/>
            <a:chExt cx="3035471" cy="2968781"/>
          </a:xfrm>
        </p:grpSpPr>
        <p:sp>
          <p:nvSpPr>
            <p:cNvPr id="40" name="Rectangle 39">
              <a:extLst>
                <a:ext uri="{FF2B5EF4-FFF2-40B4-BE49-F238E27FC236}">
                  <a16:creationId xmlns:a16="http://schemas.microsoft.com/office/drawing/2014/main" id="{7C07B20E-4D81-5BA6-F95B-3FDF6D8489A2}"/>
                </a:ext>
              </a:extLst>
            </p:cNvPr>
            <p:cNvSpPr/>
            <p:nvPr/>
          </p:nvSpPr>
          <p:spPr>
            <a:xfrm>
              <a:off x="7795027" y="3147187"/>
              <a:ext cx="3032001" cy="1667236"/>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586821A-9685-8B93-FD2A-75451F35D040}"/>
                </a:ext>
              </a:extLst>
            </p:cNvPr>
            <p:cNvSpPr/>
            <p:nvPr/>
          </p:nvSpPr>
          <p:spPr>
            <a:xfrm>
              <a:off x="7795169" y="4814423"/>
              <a:ext cx="3032001" cy="1301545"/>
            </a:xfrm>
            <a:prstGeom prst="rect">
              <a:avLst/>
            </a:prstGeom>
            <a:solidFill>
              <a:srgbClr val="A800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747F1D1-89A5-7E7E-B7AA-8D374A030973}"/>
                </a:ext>
              </a:extLst>
            </p:cNvPr>
            <p:cNvSpPr txBox="1"/>
            <p:nvPr/>
          </p:nvSpPr>
          <p:spPr>
            <a:xfrm>
              <a:off x="7798497" y="3435452"/>
              <a:ext cx="3032001" cy="1200329"/>
            </a:xfrm>
            <a:prstGeom prst="rect">
              <a:avLst/>
            </a:prstGeom>
            <a:noFill/>
          </p:spPr>
          <p:txBody>
            <a:bodyPr wrap="square" rtlCol="0">
              <a:spAutoFit/>
            </a:bodyPr>
            <a:lstStyle/>
            <a:p>
              <a:pPr algn="ctr"/>
              <a:r>
                <a:rPr lang="en-US" sz="7200" b="1" dirty="0">
                  <a:ln w="19050">
                    <a:solidFill>
                      <a:schemeClr val="bg1"/>
                    </a:solidFill>
                  </a:ln>
                  <a:noFill/>
                </a:rPr>
                <a:t>56%</a:t>
              </a:r>
              <a:endParaRPr lang="en-US" sz="7200" b="1" dirty="0">
                <a:ln w="19050">
                  <a:solidFill>
                    <a:schemeClr val="bg1"/>
                  </a:solidFill>
                </a:ln>
                <a:solidFill>
                  <a:schemeClr val="bg1"/>
                </a:solidFill>
                <a:latin typeface="Poppins Black" panose="00000A00000000000000" pitchFamily="2" charset="0"/>
                <a:cs typeface="Poppins Black" panose="00000A00000000000000" pitchFamily="2" charset="0"/>
              </a:endParaRPr>
            </a:p>
          </p:txBody>
        </p:sp>
        <p:sp>
          <p:nvSpPr>
            <p:cNvPr id="28" name="TextBox 27">
              <a:extLst>
                <a:ext uri="{FF2B5EF4-FFF2-40B4-BE49-F238E27FC236}">
                  <a16:creationId xmlns:a16="http://schemas.microsoft.com/office/drawing/2014/main" id="{3C7F9F0C-9C44-CF6E-F9F0-DC1958AFF4C4}"/>
                </a:ext>
              </a:extLst>
            </p:cNvPr>
            <p:cNvSpPr txBox="1"/>
            <p:nvPr/>
          </p:nvSpPr>
          <p:spPr>
            <a:xfrm>
              <a:off x="7829852" y="4919282"/>
              <a:ext cx="2958895" cy="1092607"/>
            </a:xfrm>
            <a:prstGeom prst="rect">
              <a:avLst/>
            </a:prstGeom>
            <a:noFill/>
          </p:spPr>
          <p:txBody>
            <a:bodyPr wrap="square" rtlCol="0">
              <a:spAutoFit/>
            </a:bodyPr>
            <a:lstStyle/>
            <a:p>
              <a:pPr algn="ctr"/>
              <a:r>
                <a:rPr lang="en-US" sz="1400" b="1" kern="100" dirty="0">
                  <a:latin typeface="Poppins" panose="00000500000000000000" pitchFamily="2" charset="0"/>
                  <a:ea typeface="Aptos" panose="020B0004020202020204" pitchFamily="34" charset="0"/>
                  <a:cs typeface="Poppins" panose="00000500000000000000" pitchFamily="2" charset="0"/>
                </a:rPr>
                <a:t>Public safety </a:t>
              </a:r>
              <a:r>
                <a:rPr lang="en-US" sz="1400" kern="100" dirty="0">
                  <a:latin typeface="Poppins" panose="00000500000000000000" pitchFamily="2" charset="0"/>
                  <a:ea typeface="Aptos" panose="020B0004020202020204" pitchFamily="34" charset="0"/>
                  <a:cs typeface="Poppins" panose="00000500000000000000" pitchFamily="2" charset="0"/>
                </a:rPr>
                <a:t>accounts for more than </a:t>
              </a:r>
              <a:r>
                <a:rPr lang="en-US" sz="1400" b="1" kern="100" dirty="0">
                  <a:latin typeface="Poppins" panose="00000500000000000000" pitchFamily="2" charset="0"/>
                  <a:ea typeface="Aptos" panose="020B0004020202020204" pitchFamily="34" charset="0"/>
                  <a:cs typeface="Poppins" panose="00000500000000000000" pitchFamily="2" charset="0"/>
                </a:rPr>
                <a:t>56% </a:t>
              </a:r>
              <a:r>
                <a:rPr lang="en-US" sz="1400" kern="100" dirty="0">
                  <a:latin typeface="Poppins" panose="00000500000000000000" pitchFamily="2" charset="0"/>
                  <a:ea typeface="Aptos" panose="020B0004020202020204" pitchFamily="34" charset="0"/>
                  <a:cs typeface="Poppins" panose="00000500000000000000" pitchFamily="2" charset="0"/>
                </a:rPr>
                <a:t>of cities’ general fund spending statewide</a:t>
              </a:r>
              <a:br>
                <a:rPr lang="en-US" sz="1200" kern="100" dirty="0">
                  <a:latin typeface="Poppins" panose="00000500000000000000" pitchFamily="2" charset="0"/>
                  <a:ea typeface="Aptos" panose="020B0004020202020204" pitchFamily="34" charset="0"/>
                  <a:cs typeface="Poppins" panose="00000500000000000000" pitchFamily="2" charset="0"/>
                </a:rPr>
              </a:br>
              <a:r>
                <a:rPr lang="en-US" sz="900" kern="100" dirty="0">
                  <a:latin typeface="Poppins" panose="00000500000000000000" pitchFamily="2" charset="0"/>
                  <a:ea typeface="Aptos" panose="020B0004020202020204" pitchFamily="34" charset="0"/>
                  <a:cs typeface="Poppins" panose="00000500000000000000" pitchFamily="2" charset="0"/>
                </a:rPr>
                <a:t>(Source: Wichita State/FIU, Dec 2025)</a:t>
              </a:r>
              <a:endParaRPr lang="en-US" sz="1200" kern="100" dirty="0">
                <a:latin typeface="Poppins" panose="00000500000000000000" pitchFamily="2" charset="0"/>
                <a:ea typeface="Aptos" panose="020B0004020202020204" pitchFamily="34" charset="0"/>
                <a:cs typeface="Poppins" panose="00000500000000000000" pitchFamily="2" charset="0"/>
              </a:endParaRPr>
            </a:p>
          </p:txBody>
        </p:sp>
      </p:grpSp>
      <p:grpSp>
        <p:nvGrpSpPr>
          <p:cNvPr id="5" name="Group 4">
            <a:extLst>
              <a:ext uri="{FF2B5EF4-FFF2-40B4-BE49-F238E27FC236}">
                <a16:creationId xmlns:a16="http://schemas.microsoft.com/office/drawing/2014/main" id="{6CE4E92F-87AD-7315-E17D-63B2388910E7}"/>
              </a:ext>
            </a:extLst>
          </p:cNvPr>
          <p:cNvGrpSpPr/>
          <p:nvPr/>
        </p:nvGrpSpPr>
        <p:grpSpPr>
          <a:xfrm>
            <a:off x="4555350" y="2810754"/>
            <a:ext cx="3033467" cy="2968781"/>
            <a:chOff x="4555350" y="3147187"/>
            <a:chExt cx="3033467" cy="2968781"/>
          </a:xfrm>
        </p:grpSpPr>
        <p:sp>
          <p:nvSpPr>
            <p:cNvPr id="21" name="Rectangle 20">
              <a:extLst>
                <a:ext uri="{FF2B5EF4-FFF2-40B4-BE49-F238E27FC236}">
                  <a16:creationId xmlns:a16="http://schemas.microsoft.com/office/drawing/2014/main" id="{2C407CF8-E3EB-2086-AEA5-C2894FE47862}"/>
                </a:ext>
              </a:extLst>
            </p:cNvPr>
            <p:cNvSpPr/>
            <p:nvPr/>
          </p:nvSpPr>
          <p:spPr>
            <a:xfrm>
              <a:off x="4556674" y="3147187"/>
              <a:ext cx="3032001" cy="1667236"/>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1FFF201-3CE1-35A1-BFB3-5516AE947363}"/>
                </a:ext>
              </a:extLst>
            </p:cNvPr>
            <p:cNvSpPr txBox="1"/>
            <p:nvPr/>
          </p:nvSpPr>
          <p:spPr>
            <a:xfrm>
              <a:off x="4555350" y="3147187"/>
              <a:ext cx="3032001" cy="1107996"/>
            </a:xfrm>
            <a:prstGeom prst="rect">
              <a:avLst/>
            </a:prstGeom>
            <a:noFill/>
          </p:spPr>
          <p:txBody>
            <a:bodyPr wrap="square" rtlCol="0">
              <a:spAutoFit/>
            </a:bodyPr>
            <a:lstStyle/>
            <a:p>
              <a:pPr algn="ctr"/>
              <a:r>
                <a:rPr lang="en-US" sz="6600" b="1" dirty="0">
                  <a:ln w="19050">
                    <a:solidFill>
                      <a:schemeClr val="bg1"/>
                    </a:solidFill>
                  </a:ln>
                  <a:noFill/>
                </a:rPr>
                <a:t>$8.8</a:t>
              </a:r>
            </a:p>
          </p:txBody>
        </p:sp>
        <p:sp>
          <p:nvSpPr>
            <p:cNvPr id="24" name="Rectangle 23">
              <a:extLst>
                <a:ext uri="{FF2B5EF4-FFF2-40B4-BE49-F238E27FC236}">
                  <a16:creationId xmlns:a16="http://schemas.microsoft.com/office/drawing/2014/main" id="{9415C5DD-D843-832B-E8F5-F4EA9773E34B}"/>
                </a:ext>
              </a:extLst>
            </p:cNvPr>
            <p:cNvSpPr/>
            <p:nvPr/>
          </p:nvSpPr>
          <p:spPr>
            <a:xfrm>
              <a:off x="4556816" y="4814423"/>
              <a:ext cx="3032001" cy="1301545"/>
            </a:xfrm>
            <a:prstGeom prst="rect">
              <a:avLst/>
            </a:prstGeom>
            <a:solidFill>
              <a:srgbClr val="A800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43FF034-BF78-C3A3-6FA6-B164CB3FAEC4}"/>
                </a:ext>
              </a:extLst>
            </p:cNvPr>
            <p:cNvSpPr txBox="1"/>
            <p:nvPr/>
          </p:nvSpPr>
          <p:spPr>
            <a:xfrm>
              <a:off x="4744529" y="4952900"/>
              <a:ext cx="2570672" cy="1061829"/>
            </a:xfrm>
            <a:prstGeom prst="rect">
              <a:avLst/>
            </a:prstGeom>
            <a:noFill/>
          </p:spPr>
          <p:txBody>
            <a:bodyPr wrap="square" rtlCol="0">
              <a:spAutoFit/>
            </a:bodyPr>
            <a:lstStyle/>
            <a:p>
              <a:pPr algn="ctr"/>
              <a:r>
                <a:rPr lang="en-US" kern="100" dirty="0">
                  <a:latin typeface="Poppins" panose="00000500000000000000" pitchFamily="2" charset="0"/>
                  <a:ea typeface="Aptos" panose="020B0004020202020204" pitchFamily="34" charset="0"/>
                  <a:cs typeface="Poppins" panose="00000500000000000000" pitchFamily="2" charset="0"/>
                </a:rPr>
                <a:t>Lost revenue for local governments in year two</a:t>
              </a:r>
            </a:p>
            <a:p>
              <a:pPr algn="ctr"/>
              <a:r>
                <a:rPr lang="en-US" sz="900" kern="100" dirty="0">
                  <a:latin typeface="Poppins" panose="00000500000000000000" pitchFamily="2" charset="0"/>
                  <a:ea typeface="Aptos" panose="020B0004020202020204" pitchFamily="34" charset="0"/>
                  <a:cs typeface="Poppins" panose="00000500000000000000" pitchFamily="2" charset="0"/>
                </a:rPr>
                <a:t>(Source: Revenue Estimating Conference)</a:t>
              </a:r>
              <a:endParaRPr lang="en-US" sz="900" dirty="0"/>
            </a:p>
          </p:txBody>
        </p:sp>
        <p:sp>
          <p:nvSpPr>
            <p:cNvPr id="31" name="TextBox 30">
              <a:extLst>
                <a:ext uri="{FF2B5EF4-FFF2-40B4-BE49-F238E27FC236}">
                  <a16:creationId xmlns:a16="http://schemas.microsoft.com/office/drawing/2014/main" id="{D7E0577D-8A3F-D260-27A9-69969C8CE779}"/>
                </a:ext>
              </a:extLst>
            </p:cNvPr>
            <p:cNvSpPr txBox="1"/>
            <p:nvPr/>
          </p:nvSpPr>
          <p:spPr>
            <a:xfrm>
              <a:off x="4560838" y="4073003"/>
              <a:ext cx="3025932" cy="646331"/>
            </a:xfrm>
            <a:prstGeom prst="rect">
              <a:avLst/>
            </a:prstGeom>
            <a:noFill/>
          </p:spPr>
          <p:txBody>
            <a:bodyPr wrap="square">
              <a:spAutoFit/>
            </a:bodyPr>
            <a:lstStyle/>
            <a:p>
              <a:pPr algn="ctr"/>
              <a:r>
                <a:rPr lang="en-US" sz="3600" b="1" dirty="0">
                  <a:ln w="12700">
                    <a:noFill/>
                  </a:ln>
                  <a:solidFill>
                    <a:schemeClr val="bg1"/>
                  </a:solidFill>
                  <a:latin typeface="Poppins Black" panose="00000A00000000000000" pitchFamily="2" charset="0"/>
                  <a:cs typeface="Poppins Black" panose="00000A00000000000000" pitchFamily="2" charset="0"/>
                </a:rPr>
                <a:t>BILLION</a:t>
              </a:r>
            </a:p>
          </p:txBody>
        </p:sp>
      </p:grpSp>
      <p:grpSp>
        <p:nvGrpSpPr>
          <p:cNvPr id="3" name="Group 2">
            <a:extLst>
              <a:ext uri="{FF2B5EF4-FFF2-40B4-BE49-F238E27FC236}">
                <a16:creationId xmlns:a16="http://schemas.microsoft.com/office/drawing/2014/main" id="{CF72D9D9-A9EA-AD46-B176-3343DA3F5358}"/>
              </a:ext>
            </a:extLst>
          </p:cNvPr>
          <p:cNvGrpSpPr/>
          <p:nvPr/>
        </p:nvGrpSpPr>
        <p:grpSpPr>
          <a:xfrm>
            <a:off x="1316504" y="2802129"/>
            <a:ext cx="3032144" cy="2968780"/>
            <a:chOff x="1316504" y="3147187"/>
            <a:chExt cx="3032144" cy="2968780"/>
          </a:xfrm>
        </p:grpSpPr>
        <p:sp>
          <p:nvSpPr>
            <p:cNvPr id="13" name="Rectangle 12">
              <a:extLst>
                <a:ext uri="{FF2B5EF4-FFF2-40B4-BE49-F238E27FC236}">
                  <a16:creationId xmlns:a16="http://schemas.microsoft.com/office/drawing/2014/main" id="{2865ACC7-478B-2DFF-F329-CF9CC9935A9E}"/>
                </a:ext>
              </a:extLst>
            </p:cNvPr>
            <p:cNvSpPr/>
            <p:nvPr/>
          </p:nvSpPr>
          <p:spPr>
            <a:xfrm>
              <a:off x="1316505" y="3147187"/>
              <a:ext cx="3032001" cy="1667236"/>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5E2D5A-F947-9BA3-84C6-54971E89E6B3}"/>
                </a:ext>
              </a:extLst>
            </p:cNvPr>
            <p:cNvSpPr txBox="1"/>
            <p:nvPr/>
          </p:nvSpPr>
          <p:spPr>
            <a:xfrm>
              <a:off x="1316504" y="3167324"/>
              <a:ext cx="3032001" cy="1107996"/>
            </a:xfrm>
            <a:prstGeom prst="rect">
              <a:avLst/>
            </a:prstGeom>
            <a:noFill/>
          </p:spPr>
          <p:txBody>
            <a:bodyPr wrap="square" rtlCol="0">
              <a:spAutoFit/>
            </a:bodyPr>
            <a:lstStyle/>
            <a:p>
              <a:pPr algn="ctr"/>
              <a:r>
                <a:rPr lang="en-US" sz="6600" b="1" dirty="0">
                  <a:ln w="19050">
                    <a:solidFill>
                      <a:schemeClr val="bg1"/>
                    </a:solidFill>
                  </a:ln>
                  <a:noFill/>
                </a:rPr>
                <a:t>$5</a:t>
              </a:r>
              <a:endParaRPr lang="en-US" sz="3600" b="1" dirty="0">
                <a:ln w="19050">
                  <a:solidFill>
                    <a:schemeClr val="bg1"/>
                  </a:solidFill>
                </a:ln>
                <a:solidFill>
                  <a:schemeClr val="bg1"/>
                </a:solidFill>
                <a:latin typeface="Poppins Black" panose="00000A00000000000000" pitchFamily="2" charset="0"/>
                <a:cs typeface="Poppins Black" panose="00000A00000000000000" pitchFamily="2" charset="0"/>
              </a:endParaRPr>
            </a:p>
          </p:txBody>
        </p:sp>
        <p:sp>
          <p:nvSpPr>
            <p:cNvPr id="20" name="Rectangle 19">
              <a:extLst>
                <a:ext uri="{FF2B5EF4-FFF2-40B4-BE49-F238E27FC236}">
                  <a16:creationId xmlns:a16="http://schemas.microsoft.com/office/drawing/2014/main" id="{A7F15BE4-251E-0546-2CC6-26E6A5763D85}"/>
                </a:ext>
              </a:extLst>
            </p:cNvPr>
            <p:cNvSpPr/>
            <p:nvPr/>
          </p:nvSpPr>
          <p:spPr>
            <a:xfrm>
              <a:off x="1316647" y="4814422"/>
              <a:ext cx="3032001" cy="1301545"/>
            </a:xfrm>
            <a:prstGeom prst="rect">
              <a:avLst/>
            </a:prstGeom>
            <a:solidFill>
              <a:srgbClr val="A800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88DDE29-AB49-9183-FA62-2268369FBF4E}"/>
                </a:ext>
              </a:extLst>
            </p:cNvPr>
            <p:cNvSpPr txBox="1"/>
            <p:nvPr/>
          </p:nvSpPr>
          <p:spPr>
            <a:xfrm>
              <a:off x="1395438" y="4073003"/>
              <a:ext cx="2844879" cy="646331"/>
            </a:xfrm>
            <a:prstGeom prst="rect">
              <a:avLst/>
            </a:prstGeom>
            <a:noFill/>
          </p:spPr>
          <p:txBody>
            <a:bodyPr wrap="square">
              <a:spAutoFit/>
            </a:bodyPr>
            <a:lstStyle/>
            <a:p>
              <a:pPr algn="ctr"/>
              <a:r>
                <a:rPr lang="en-US" sz="3600" b="1" dirty="0">
                  <a:ln w="12700">
                    <a:noFill/>
                  </a:ln>
                  <a:solidFill>
                    <a:schemeClr val="bg1"/>
                  </a:solidFill>
                  <a:latin typeface="Poppins Black" panose="00000A00000000000000" pitchFamily="2" charset="0"/>
                  <a:cs typeface="Poppins Black" panose="00000A00000000000000" pitchFamily="2" charset="0"/>
                </a:rPr>
                <a:t>BILLION</a:t>
              </a:r>
            </a:p>
          </p:txBody>
        </p:sp>
        <p:sp>
          <p:nvSpPr>
            <p:cNvPr id="10" name="TextBox 9">
              <a:extLst>
                <a:ext uri="{FF2B5EF4-FFF2-40B4-BE49-F238E27FC236}">
                  <a16:creationId xmlns:a16="http://schemas.microsoft.com/office/drawing/2014/main" id="{097D4992-23D5-E320-FFD5-E904946E4F0D}"/>
                </a:ext>
              </a:extLst>
            </p:cNvPr>
            <p:cNvSpPr txBox="1"/>
            <p:nvPr/>
          </p:nvSpPr>
          <p:spPr>
            <a:xfrm>
              <a:off x="1518249" y="4952900"/>
              <a:ext cx="2584199" cy="1061829"/>
            </a:xfrm>
            <a:prstGeom prst="rect">
              <a:avLst/>
            </a:prstGeom>
            <a:noFill/>
          </p:spPr>
          <p:txBody>
            <a:bodyPr wrap="square" rtlCol="0">
              <a:spAutoFit/>
            </a:bodyPr>
            <a:lstStyle/>
            <a:p>
              <a:pPr algn="ctr"/>
              <a:r>
                <a:rPr lang="en-US" kern="100" dirty="0">
                  <a:latin typeface="Poppins" panose="00000500000000000000" pitchFamily="2" charset="0"/>
                  <a:ea typeface="Aptos" panose="020B0004020202020204" pitchFamily="34" charset="0"/>
                  <a:cs typeface="Poppins" panose="00000500000000000000" pitchFamily="2" charset="0"/>
                </a:rPr>
                <a:t>Lost revenue for local governments in year one</a:t>
              </a:r>
            </a:p>
            <a:p>
              <a:pPr algn="ctr"/>
              <a:r>
                <a:rPr lang="en-US" sz="900" kern="100" dirty="0">
                  <a:latin typeface="Poppins" panose="00000500000000000000" pitchFamily="2" charset="0"/>
                  <a:ea typeface="Aptos" panose="020B0004020202020204" pitchFamily="34" charset="0"/>
                  <a:cs typeface="Poppins" panose="00000500000000000000" pitchFamily="2" charset="0"/>
                </a:rPr>
                <a:t>(Source: Revenue Estimating Conference)</a:t>
              </a:r>
              <a:endParaRPr lang="en-US" sz="900" dirty="0"/>
            </a:p>
          </p:txBody>
        </p:sp>
      </p:grpSp>
      <p:cxnSp>
        <p:nvCxnSpPr>
          <p:cNvPr id="16" name="Straight Connector 15">
            <a:extLst>
              <a:ext uri="{FF2B5EF4-FFF2-40B4-BE49-F238E27FC236}">
                <a16:creationId xmlns:a16="http://schemas.microsoft.com/office/drawing/2014/main" id="{A1BAF386-D4B7-EEC7-479C-3DC448042B58}"/>
              </a:ext>
            </a:extLst>
          </p:cNvPr>
          <p:cNvCxnSpPr>
            <a:cxnSpLocks/>
          </p:cNvCxnSpPr>
          <p:nvPr/>
        </p:nvCxnSpPr>
        <p:spPr>
          <a:xfrm>
            <a:off x="1830239" y="1220262"/>
            <a:ext cx="2751286"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713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A8D5B7C-468E-1BAD-4ADB-4F58014CDE7A}"/>
              </a:ext>
            </a:extLst>
          </p:cNvPr>
          <p:cNvGrpSpPr/>
          <p:nvPr/>
        </p:nvGrpSpPr>
        <p:grpSpPr>
          <a:xfrm>
            <a:off x="0" y="-138922"/>
            <a:ext cx="12214860" cy="1765730"/>
            <a:chOff x="0" y="-138922"/>
            <a:chExt cx="12214860" cy="1765730"/>
          </a:xfrm>
        </p:grpSpPr>
        <p:sp>
          <p:nvSpPr>
            <p:cNvPr id="18" name="Rectangle 9">
              <a:extLst>
                <a:ext uri="{FF2B5EF4-FFF2-40B4-BE49-F238E27FC236}">
                  <a16:creationId xmlns:a16="http://schemas.microsoft.com/office/drawing/2014/main" id="{C98A9843-AAE8-A087-B3B6-0649F629485B}"/>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9" name="Rectangle 10">
              <a:extLst>
                <a:ext uri="{FF2B5EF4-FFF2-40B4-BE49-F238E27FC236}">
                  <a16:creationId xmlns:a16="http://schemas.microsoft.com/office/drawing/2014/main" id="{EF540FEA-5D0B-945C-DD91-343617B8C24B}"/>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20" name="Rectangle 10">
              <a:extLst>
                <a:ext uri="{FF2B5EF4-FFF2-40B4-BE49-F238E27FC236}">
                  <a16:creationId xmlns:a16="http://schemas.microsoft.com/office/drawing/2014/main" id="{51CA82F7-402D-0093-FF3B-5BE8FE3BE501}"/>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pic>
        <p:nvPicPr>
          <p:cNvPr id="16" name="Picture 15">
            <a:extLst>
              <a:ext uri="{FF2B5EF4-FFF2-40B4-BE49-F238E27FC236}">
                <a16:creationId xmlns:a16="http://schemas.microsoft.com/office/drawing/2014/main" id="{60D58FBB-EF28-4618-774A-22E17A2D0896}"/>
              </a:ext>
            </a:extLst>
          </p:cNvPr>
          <p:cNvPicPr>
            <a:picLocks noChangeAspect="1"/>
          </p:cNvPicPr>
          <p:nvPr/>
        </p:nvPicPr>
        <p:blipFill>
          <a:blip r:embed="rId3">
            <a:alphaModFix amt="13000"/>
          </a:blip>
          <a:srcRect b="15689"/>
          <a:stretch>
            <a:fillRect/>
          </a:stretch>
        </p:blipFill>
        <p:spPr>
          <a:xfrm>
            <a:off x="13780" y="-28846"/>
            <a:ext cx="12201080" cy="6886846"/>
          </a:xfrm>
          <a:prstGeom prst="rect">
            <a:avLst/>
          </a:prstGeom>
          <a:solidFill>
            <a:schemeClr val="accent2">
              <a:alpha val="0"/>
            </a:schemeClr>
          </a:solidFill>
        </p:spPr>
      </p:pic>
      <p:sp>
        <p:nvSpPr>
          <p:cNvPr id="12" name="Title 1">
            <a:extLst>
              <a:ext uri="{FF2B5EF4-FFF2-40B4-BE49-F238E27FC236}">
                <a16:creationId xmlns:a16="http://schemas.microsoft.com/office/drawing/2014/main" id="{CDF1341F-6B31-9569-20B6-DD2F15F23A04}"/>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WHAT THIS MEANS </a:t>
            </a:r>
            <a:r>
              <a:rPr lang="en-US" b="1" dirty="0">
                <a:solidFill>
                  <a:schemeClr val="bg1"/>
                </a:solidFill>
                <a:latin typeface="Poppins" pitchFamily="2" charset="77"/>
                <a:cs typeface="Poppins" pitchFamily="2" charset="77"/>
              </a:rPr>
              <a:t>FOR OUR CITY</a:t>
            </a:r>
          </a:p>
        </p:txBody>
      </p:sp>
      <p:sp>
        <p:nvSpPr>
          <p:cNvPr id="7" name="TextBox 6">
            <a:extLst>
              <a:ext uri="{FF2B5EF4-FFF2-40B4-BE49-F238E27FC236}">
                <a16:creationId xmlns:a16="http://schemas.microsoft.com/office/drawing/2014/main" id="{1FC44F57-C6CD-A864-BB47-211D33612AAB}"/>
              </a:ext>
            </a:extLst>
          </p:cNvPr>
          <p:cNvSpPr txBox="1"/>
          <p:nvPr/>
        </p:nvSpPr>
        <p:spPr>
          <a:xfrm>
            <a:off x="612559" y="5723268"/>
            <a:ext cx="10514990" cy="395878"/>
          </a:xfrm>
          <a:prstGeom prst="rect">
            <a:avLst/>
          </a:prstGeom>
          <a:noFill/>
        </p:spPr>
        <p:txBody>
          <a:bodyPr wrap="square">
            <a:spAutoFit/>
          </a:bodyPr>
          <a:lstStyle/>
          <a:p>
            <a:pPr marL="0" indent="0">
              <a:lnSpc>
                <a:spcPct val="115000"/>
              </a:lnSpc>
              <a:spcBef>
                <a:spcPts val="0"/>
              </a:spcBef>
              <a:spcAft>
                <a:spcPts val="800"/>
              </a:spcAft>
              <a:buClr>
                <a:srgbClr val="003958"/>
              </a:buClr>
              <a:buNone/>
            </a:pPr>
            <a:r>
              <a:rPr lang="en-US" b="1" i="1" kern="100" dirty="0">
                <a:solidFill>
                  <a:srgbClr val="3256A3"/>
                </a:solidFill>
                <a:effectLst/>
                <a:latin typeface="Poppins" panose="00000500000000000000" pitchFamily="2" charset="0"/>
                <a:ea typeface="Aptos" panose="020B0004020202020204" pitchFamily="34" charset="0"/>
                <a:cs typeface="Poppins" panose="00000500000000000000" pitchFamily="2" charset="0"/>
              </a:rPr>
              <a:t>This amendment </a:t>
            </a:r>
            <a:r>
              <a:rPr lang="en-US" b="1" i="1" kern="100" dirty="0">
                <a:solidFill>
                  <a:srgbClr val="C00000"/>
                </a:solidFill>
                <a:effectLst/>
                <a:latin typeface="Poppins" panose="00000500000000000000" pitchFamily="2" charset="0"/>
                <a:ea typeface="Aptos" panose="020B0004020202020204" pitchFamily="34" charset="0"/>
                <a:cs typeface="Poppins" panose="00000500000000000000" pitchFamily="2" charset="0"/>
              </a:rPr>
              <a:t>cuts that funding </a:t>
            </a:r>
            <a:r>
              <a:rPr lang="en-US" b="1" i="1" kern="100" dirty="0">
                <a:solidFill>
                  <a:srgbClr val="3256A3"/>
                </a:solidFill>
                <a:effectLst/>
                <a:latin typeface="Poppins" panose="00000500000000000000" pitchFamily="2" charset="0"/>
                <a:ea typeface="Aptos" panose="020B0004020202020204" pitchFamily="34" charset="0"/>
                <a:cs typeface="Poppins" panose="00000500000000000000" pitchFamily="2" charset="0"/>
              </a:rPr>
              <a:t>without changing what cities are required to deliver.</a:t>
            </a:r>
          </a:p>
        </p:txBody>
      </p:sp>
      <p:sp>
        <p:nvSpPr>
          <p:cNvPr id="4" name="TextBox 3">
            <a:extLst>
              <a:ext uri="{FF2B5EF4-FFF2-40B4-BE49-F238E27FC236}">
                <a16:creationId xmlns:a16="http://schemas.microsoft.com/office/drawing/2014/main" id="{91CB6035-1B80-6D40-75D4-D43F7264F65A}"/>
              </a:ext>
            </a:extLst>
          </p:cNvPr>
          <p:cNvSpPr txBox="1"/>
          <p:nvPr/>
        </p:nvSpPr>
        <p:spPr>
          <a:xfrm>
            <a:off x="0" y="2630489"/>
            <a:ext cx="12201080" cy="2484976"/>
          </a:xfrm>
          <a:prstGeom prst="rect">
            <a:avLst/>
          </a:prstGeom>
          <a:solidFill>
            <a:srgbClr val="39549F"/>
          </a:solidFill>
          <a:ln>
            <a:noFill/>
          </a:ln>
        </p:spPr>
        <p:txBody>
          <a:bodyPr wrap="none" lIns="365760" tIns="274320" rIns="365760" bIns="274320" rtlCol="0">
            <a:noAutofit/>
          </a:bodyPr>
          <a:lstStyle/>
          <a:p>
            <a:pPr algn="ctr"/>
            <a:endParaRPr lang="en-US" sz="4400" b="1" dirty="0">
              <a:ln w="12700">
                <a:solidFill>
                  <a:srgbClr val="FEFFF0"/>
                </a:solidFill>
              </a:ln>
              <a:noFill/>
              <a:latin typeface="Oswald" pitchFamily="2" charset="77"/>
            </a:endParaRPr>
          </a:p>
        </p:txBody>
      </p:sp>
      <p:sp>
        <p:nvSpPr>
          <p:cNvPr id="5" name="TextBox 4">
            <a:extLst>
              <a:ext uri="{FF2B5EF4-FFF2-40B4-BE49-F238E27FC236}">
                <a16:creationId xmlns:a16="http://schemas.microsoft.com/office/drawing/2014/main" id="{71811BEB-BD2C-2A70-756F-0C5C42E0119E}"/>
              </a:ext>
            </a:extLst>
          </p:cNvPr>
          <p:cNvSpPr txBox="1"/>
          <p:nvPr/>
        </p:nvSpPr>
        <p:spPr>
          <a:xfrm>
            <a:off x="1483078" y="3304973"/>
            <a:ext cx="2870988" cy="1477328"/>
          </a:xfrm>
          <a:prstGeom prst="rect">
            <a:avLst/>
          </a:prstGeom>
          <a:noFill/>
        </p:spPr>
        <p:txBody>
          <a:bodyPr wrap="square" rtlCol="0">
            <a:spAutoFit/>
          </a:bodyPr>
          <a:lstStyle/>
          <a:p>
            <a:pPr algn="ctr">
              <a:lnSpc>
                <a:spcPts val="3600"/>
              </a:lnSpc>
            </a:pPr>
            <a:r>
              <a:rPr lang="en-US" sz="6600" b="1" u="none" strike="noStrike" dirty="0">
                <a:ln w="15875">
                  <a:solidFill>
                    <a:srgbClr val="F7BA38"/>
                  </a:solidFill>
                </a:ln>
                <a:noFill/>
                <a:effectLst/>
                <a:latin typeface="Poppins Black" pitchFamily="2" charset="77"/>
                <a:cs typeface="Poppins Black" pitchFamily="2" charset="77"/>
              </a:rPr>
              <a:t>$X</a:t>
            </a:r>
          </a:p>
          <a:p>
            <a:pPr algn="ctr"/>
            <a:r>
              <a:rPr lang="en-US" sz="2000" u="none" strike="noStrike" dirty="0">
                <a:ln w="19050">
                  <a:noFill/>
                </a:ln>
                <a:solidFill>
                  <a:srgbClr val="FEFFF0"/>
                </a:solidFill>
                <a:effectLst/>
                <a:latin typeface="Poppins Black" pitchFamily="2" charset="77"/>
                <a:cs typeface="Poppins Black" pitchFamily="2" charset="77"/>
              </a:rPr>
              <a:t>ANNUAL</a:t>
            </a:r>
            <a:br>
              <a:rPr lang="en-US" sz="2000" u="none" strike="noStrike" dirty="0">
                <a:ln w="19050">
                  <a:noFill/>
                </a:ln>
                <a:solidFill>
                  <a:srgbClr val="FEFFF0"/>
                </a:solidFill>
                <a:effectLst/>
                <a:latin typeface="Poppins Black" pitchFamily="2" charset="77"/>
                <a:cs typeface="Poppins Black" pitchFamily="2" charset="77"/>
              </a:rPr>
            </a:br>
            <a:r>
              <a:rPr lang="en-US" sz="2000" u="none" strike="noStrike" dirty="0">
                <a:ln w="19050">
                  <a:noFill/>
                </a:ln>
                <a:solidFill>
                  <a:srgbClr val="FEFFF0"/>
                </a:solidFill>
                <a:effectLst/>
                <a:latin typeface="Poppins Black" pitchFamily="2" charset="77"/>
                <a:cs typeface="Poppins Black" pitchFamily="2" charset="77"/>
              </a:rPr>
              <a:t> PROPERTY TAX REVENUE</a:t>
            </a:r>
            <a:endParaRPr lang="en-US" sz="4400" u="none" strike="noStrike" dirty="0">
              <a:ln w="19050">
                <a:noFill/>
              </a:ln>
              <a:solidFill>
                <a:srgbClr val="FEFFF0"/>
              </a:solidFill>
              <a:effectLst/>
              <a:latin typeface="Poppins Black" pitchFamily="2" charset="77"/>
              <a:cs typeface="Poppins Black" pitchFamily="2" charset="77"/>
            </a:endParaRPr>
          </a:p>
        </p:txBody>
      </p:sp>
      <p:sp>
        <p:nvSpPr>
          <p:cNvPr id="6" name="TextBox 5">
            <a:extLst>
              <a:ext uri="{FF2B5EF4-FFF2-40B4-BE49-F238E27FC236}">
                <a16:creationId xmlns:a16="http://schemas.microsoft.com/office/drawing/2014/main" id="{C8B0FCF1-FE1A-4433-A93E-5ECF12F92BA6}"/>
              </a:ext>
            </a:extLst>
          </p:cNvPr>
          <p:cNvSpPr txBox="1"/>
          <p:nvPr/>
        </p:nvSpPr>
        <p:spPr>
          <a:xfrm>
            <a:off x="4548863" y="2816954"/>
            <a:ext cx="3085194" cy="2031325"/>
          </a:xfrm>
          <a:prstGeom prst="rect">
            <a:avLst/>
          </a:prstGeom>
          <a:noFill/>
        </p:spPr>
        <p:txBody>
          <a:bodyPr wrap="square" rtlCol="0">
            <a:spAutoFit/>
          </a:bodyPr>
          <a:lstStyle/>
          <a:p>
            <a:pPr algn="ctr"/>
            <a:r>
              <a:rPr lang="en-US" sz="6600" b="1" u="none" strike="noStrike" dirty="0">
                <a:ln w="15875">
                  <a:solidFill>
                    <a:srgbClr val="F7BA38"/>
                  </a:solidFill>
                </a:ln>
                <a:noFill/>
                <a:effectLst/>
                <a:latin typeface="Poppins Black" pitchFamily="2" charset="77"/>
                <a:cs typeface="Poppins Black" pitchFamily="2" charset="77"/>
              </a:rPr>
              <a:t>X%</a:t>
            </a:r>
          </a:p>
          <a:p>
            <a:pPr algn="ctr"/>
            <a:r>
              <a:rPr lang="en-US" sz="2000" b="1" u="none" strike="noStrike" dirty="0">
                <a:ln w="19050">
                  <a:noFill/>
                </a:ln>
                <a:solidFill>
                  <a:srgbClr val="FEFFF0"/>
                </a:solidFill>
                <a:effectLst/>
                <a:latin typeface="Poppins Black" pitchFamily="2" charset="77"/>
                <a:cs typeface="Poppins Black" pitchFamily="2" charset="77"/>
              </a:rPr>
              <a:t>SHARE OF THAT REVENUE SPENT ON PUBLIC SAFETY</a:t>
            </a:r>
            <a:endParaRPr lang="en-US" sz="4400" b="1" u="none" strike="noStrike" dirty="0">
              <a:ln w="19050">
                <a:noFill/>
              </a:ln>
              <a:solidFill>
                <a:srgbClr val="FEFFF0"/>
              </a:solidFill>
              <a:effectLst/>
              <a:latin typeface="Poppins Black" pitchFamily="2" charset="77"/>
              <a:cs typeface="Poppins Black" pitchFamily="2" charset="77"/>
            </a:endParaRPr>
          </a:p>
        </p:txBody>
      </p:sp>
      <p:sp>
        <p:nvSpPr>
          <p:cNvPr id="9" name="TextBox 8">
            <a:extLst>
              <a:ext uri="{FF2B5EF4-FFF2-40B4-BE49-F238E27FC236}">
                <a16:creationId xmlns:a16="http://schemas.microsoft.com/office/drawing/2014/main" id="{8384ACC1-465B-D9E4-B97A-438F630E2FAB}"/>
              </a:ext>
            </a:extLst>
          </p:cNvPr>
          <p:cNvSpPr txBox="1"/>
          <p:nvPr/>
        </p:nvSpPr>
        <p:spPr>
          <a:xfrm>
            <a:off x="7828854" y="2783855"/>
            <a:ext cx="2712666" cy="2031325"/>
          </a:xfrm>
          <a:prstGeom prst="rect">
            <a:avLst/>
          </a:prstGeom>
          <a:noFill/>
        </p:spPr>
        <p:txBody>
          <a:bodyPr wrap="square" rtlCol="0">
            <a:spAutoFit/>
          </a:bodyPr>
          <a:lstStyle/>
          <a:p>
            <a:pPr algn="ctr"/>
            <a:r>
              <a:rPr lang="en-US" sz="6600" b="1" dirty="0">
                <a:ln w="15875">
                  <a:solidFill>
                    <a:srgbClr val="F7BA38"/>
                  </a:solidFill>
                </a:ln>
                <a:noFill/>
                <a:latin typeface="Poppins Black" pitchFamily="2" charset="77"/>
                <a:cs typeface="Poppins Black" pitchFamily="2" charset="77"/>
              </a:rPr>
              <a:t>$X</a:t>
            </a:r>
          </a:p>
          <a:p>
            <a:pPr algn="ctr"/>
            <a:r>
              <a:rPr lang="en-US" sz="2000" b="1" u="none" strike="noStrike" dirty="0">
                <a:ln w="19050">
                  <a:noFill/>
                </a:ln>
                <a:solidFill>
                  <a:srgbClr val="FEFFF0"/>
                </a:solidFill>
                <a:effectLst/>
                <a:latin typeface="Poppins Black" pitchFamily="2" charset="77"/>
                <a:cs typeface="Poppins Black" pitchFamily="2" charset="77"/>
              </a:rPr>
              <a:t>PROJECTED ANNUAL REVENUE LOSS IN YEAR ONE</a:t>
            </a:r>
            <a:endParaRPr lang="en-US" sz="4400" b="1" u="none" strike="noStrike" dirty="0">
              <a:ln w="19050">
                <a:noFill/>
              </a:ln>
              <a:solidFill>
                <a:srgbClr val="FEFFF0"/>
              </a:solidFill>
              <a:effectLst/>
              <a:latin typeface="Poppins Black" pitchFamily="2" charset="77"/>
              <a:cs typeface="Poppins Black" pitchFamily="2" charset="77"/>
            </a:endParaRPr>
          </a:p>
        </p:txBody>
      </p:sp>
      <p:sp>
        <p:nvSpPr>
          <p:cNvPr id="10" name="TextBox 9">
            <a:extLst>
              <a:ext uri="{FF2B5EF4-FFF2-40B4-BE49-F238E27FC236}">
                <a16:creationId xmlns:a16="http://schemas.microsoft.com/office/drawing/2014/main" id="{55D779CF-992A-C518-B190-362D71FC6599}"/>
              </a:ext>
            </a:extLst>
          </p:cNvPr>
          <p:cNvSpPr txBox="1"/>
          <p:nvPr/>
        </p:nvSpPr>
        <p:spPr>
          <a:xfrm>
            <a:off x="612559" y="1925838"/>
            <a:ext cx="8775121" cy="646331"/>
          </a:xfrm>
          <a:prstGeom prst="rect">
            <a:avLst/>
          </a:prstGeom>
          <a:noFill/>
        </p:spPr>
        <p:txBody>
          <a:bodyPr wrap="square" rtlCol="0">
            <a:spAutoFit/>
          </a:bodyPr>
          <a:lstStyle/>
          <a:p>
            <a:r>
              <a:rPr lang="en-US" b="1" spc="600" dirty="0">
                <a:ln w="12700">
                  <a:noFill/>
                </a:ln>
                <a:solidFill>
                  <a:srgbClr val="3256A3"/>
                </a:solidFill>
                <a:latin typeface="Poppins" panose="00000500000000000000" pitchFamily="2" charset="0"/>
                <a:cs typeface="Poppins" panose="00000500000000000000" pitchFamily="2" charset="0"/>
              </a:rPr>
              <a:t>[CITY NAME] Property Tax Picture</a:t>
            </a:r>
          </a:p>
          <a:p>
            <a:endParaRPr lang="en-US" dirty="0"/>
          </a:p>
        </p:txBody>
      </p:sp>
    </p:spTree>
    <p:extLst>
      <p:ext uri="{BB962C8B-B14F-4D97-AF65-F5344CB8AC3E}">
        <p14:creationId xmlns:p14="http://schemas.microsoft.com/office/powerpoint/2010/main" val="373524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DA95E-CCDB-FEB2-EBB7-0F36632355E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C4684A7-E07D-1B2E-FD57-EAEBE93AE64E}"/>
              </a:ext>
            </a:extLst>
          </p:cNvPr>
          <p:cNvSpPr/>
          <p:nvPr/>
        </p:nvSpPr>
        <p:spPr>
          <a:xfrm>
            <a:off x="0" y="0"/>
            <a:ext cx="12192000" cy="6862520"/>
          </a:xfrm>
          <a:prstGeom prst="rect">
            <a:avLst/>
          </a:prstGeom>
          <a:solidFill>
            <a:srgbClr val="CA2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2020"/>
              </a:solidFill>
            </a:endParaRPr>
          </a:p>
        </p:txBody>
      </p:sp>
      <p:pic>
        <p:nvPicPr>
          <p:cNvPr id="6" name="Picture 5" descr="A house with a pool and trees by a body of water&#10;&#10;AI-generated content may be incorrect.">
            <a:extLst>
              <a:ext uri="{FF2B5EF4-FFF2-40B4-BE49-F238E27FC236}">
                <a16:creationId xmlns:a16="http://schemas.microsoft.com/office/drawing/2014/main" id="{978F6204-37F7-B5AF-D612-41ECBC0A3019}"/>
              </a:ext>
            </a:extLst>
          </p:cNvPr>
          <p:cNvPicPr>
            <a:picLocks noChangeAspect="1"/>
          </p:cNvPicPr>
          <p:nvPr/>
        </p:nvPicPr>
        <p:blipFill>
          <a:blip r:embed="rId3">
            <a:alphaModFix amt="20000"/>
            <a:extLst>
              <a:ext uri="{28A0092B-C50C-407E-A947-70E740481C1C}">
                <a14:useLocalDpi xmlns:a14="http://schemas.microsoft.com/office/drawing/2010/main"/>
              </a:ext>
            </a:extLst>
          </a:blip>
          <a:srcRect r="-1"/>
          <a:stretch>
            <a:fillRect/>
          </a:stretch>
        </p:blipFill>
        <p:spPr>
          <a:xfrm>
            <a:off x="1" y="3234"/>
            <a:ext cx="12191999" cy="6854766"/>
          </a:xfrm>
          <a:prstGeom prst="rect">
            <a:avLst/>
          </a:prstGeom>
        </p:spPr>
      </p:pic>
      <p:sp>
        <p:nvSpPr>
          <p:cNvPr id="2" name="TextBox 1">
            <a:extLst>
              <a:ext uri="{FF2B5EF4-FFF2-40B4-BE49-F238E27FC236}">
                <a16:creationId xmlns:a16="http://schemas.microsoft.com/office/drawing/2014/main" id="{9AF1E9BA-9084-4E71-787A-29B9B911AE51}"/>
              </a:ext>
            </a:extLst>
          </p:cNvPr>
          <p:cNvSpPr txBox="1"/>
          <p:nvPr/>
        </p:nvSpPr>
        <p:spPr>
          <a:xfrm>
            <a:off x="-3" y="1370253"/>
            <a:ext cx="12191998" cy="1681229"/>
          </a:xfrm>
          <a:prstGeom prst="rect">
            <a:avLst/>
          </a:prstGeom>
          <a:noFill/>
        </p:spPr>
        <p:txBody>
          <a:bodyPr wrap="square">
            <a:spAutoFit/>
          </a:bodyPr>
          <a:lstStyle/>
          <a:p>
            <a:pPr algn="ctr">
              <a:lnSpc>
                <a:spcPct val="85000"/>
              </a:lnSpc>
            </a:pPr>
            <a:r>
              <a:rPr lang="en-US" sz="6000" b="1" dirty="0">
                <a:ln w="19050">
                  <a:solidFill>
                    <a:schemeClr val="bg1"/>
                  </a:solidFill>
                </a:ln>
                <a:noFill/>
                <a:latin typeface="Poppins" pitchFamily="2" charset="77"/>
                <a:cs typeface="Poppins" pitchFamily="2" charset="77"/>
              </a:rPr>
              <a:t>UNINTENDED</a:t>
            </a:r>
            <a:br>
              <a:rPr lang="en-US" sz="6000" b="1" dirty="0">
                <a:solidFill>
                  <a:schemeClr val="bg1"/>
                </a:solidFill>
                <a:latin typeface="Poppins" pitchFamily="2" charset="77"/>
                <a:cs typeface="Poppins" pitchFamily="2" charset="77"/>
              </a:rPr>
            </a:br>
            <a:r>
              <a:rPr lang="en-US" sz="6000" b="1" dirty="0">
                <a:solidFill>
                  <a:schemeClr val="bg1"/>
                </a:solidFill>
                <a:latin typeface="Poppins" pitchFamily="2" charset="77"/>
                <a:cs typeface="Poppins" pitchFamily="2" charset="77"/>
              </a:rPr>
              <a:t>CONSEQUENCES</a:t>
            </a:r>
          </a:p>
        </p:txBody>
      </p:sp>
      <p:sp>
        <p:nvSpPr>
          <p:cNvPr id="5" name="Rectangle 4">
            <a:extLst>
              <a:ext uri="{FF2B5EF4-FFF2-40B4-BE49-F238E27FC236}">
                <a16:creationId xmlns:a16="http://schemas.microsoft.com/office/drawing/2014/main" id="{E9525A48-0D54-ECD1-4552-0236CAA1053B}"/>
              </a:ext>
            </a:extLst>
          </p:cNvPr>
          <p:cNvSpPr/>
          <p:nvPr/>
        </p:nvSpPr>
        <p:spPr>
          <a:xfrm>
            <a:off x="-3" y="6310803"/>
            <a:ext cx="12192000" cy="550431"/>
          </a:xfrm>
          <a:prstGeom prst="rect">
            <a:avLst/>
          </a:pr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6">
            <a:extLst>
              <a:ext uri="{FF2B5EF4-FFF2-40B4-BE49-F238E27FC236}">
                <a16:creationId xmlns:a16="http://schemas.microsoft.com/office/drawing/2014/main" id="{E968B4D9-CA65-1979-7B59-BD4830227708}"/>
              </a:ext>
            </a:extLst>
          </p:cNvPr>
          <p:cNvSpPr txBox="1">
            <a:spLocks noGrp="1"/>
          </p:cNvSpPr>
          <p:nvPr>
            <p:ph type="ftr" sz="quarter" idx="11"/>
          </p:nvPr>
        </p:nvSpPr>
        <p:spPr>
          <a:xfrm>
            <a:off x="-1" y="6456159"/>
            <a:ext cx="12191997" cy="276999"/>
          </a:xfrm>
          <a:prstGeom prst="rect">
            <a:avLst/>
          </a:prstGeom>
          <a:noFill/>
        </p:spPr>
        <p:txBody>
          <a:bodyPr wrap="square">
            <a:spAutoFit/>
          </a:bodyPr>
          <a:lstStyle/>
          <a:p>
            <a:r>
              <a:rPr lang="en-US" sz="1200" i="1">
                <a:solidFill>
                  <a:schemeClr val="bg2"/>
                </a:solidFill>
              </a:rPr>
              <a:t>This material was not prepared with public funds and is intended for good faith use in compliance with sec. 106.113 (2), Fla. Stat. | Publication date: June 2026</a:t>
            </a:r>
          </a:p>
        </p:txBody>
      </p:sp>
      <p:sp>
        <p:nvSpPr>
          <p:cNvPr id="8" name="TextBox 7">
            <a:extLst>
              <a:ext uri="{FF2B5EF4-FFF2-40B4-BE49-F238E27FC236}">
                <a16:creationId xmlns:a16="http://schemas.microsoft.com/office/drawing/2014/main" id="{73BB1CAC-0854-794C-671C-823A65B78A9E}"/>
              </a:ext>
            </a:extLst>
          </p:cNvPr>
          <p:cNvSpPr txBox="1"/>
          <p:nvPr/>
        </p:nvSpPr>
        <p:spPr>
          <a:xfrm>
            <a:off x="0" y="3263984"/>
            <a:ext cx="12192000" cy="1323439"/>
          </a:xfrm>
          <a:prstGeom prst="rect">
            <a:avLst/>
          </a:prstGeom>
          <a:noFill/>
        </p:spPr>
        <p:txBody>
          <a:bodyPr wrap="square">
            <a:spAutoFit/>
          </a:bodyPr>
          <a:lstStyle/>
          <a:p>
            <a:pPr algn="ctr"/>
            <a:r>
              <a:rPr lang="en-US" sz="4000" b="1" dirty="0">
                <a:solidFill>
                  <a:schemeClr val="bg1"/>
                </a:solidFill>
                <a:latin typeface="Poppins" pitchFamily="2" charset="77"/>
                <a:cs typeface="Poppins" pitchFamily="2" charset="77"/>
              </a:rPr>
              <a:t>1. Tax Shift </a:t>
            </a:r>
          </a:p>
          <a:p>
            <a:pPr algn="ctr"/>
            <a:r>
              <a:rPr lang="en-US" sz="4000" b="1" dirty="0">
                <a:solidFill>
                  <a:schemeClr val="bg1"/>
                </a:solidFill>
                <a:latin typeface="Poppins" pitchFamily="2" charset="77"/>
                <a:cs typeface="Poppins" pitchFamily="2" charset="77"/>
              </a:rPr>
              <a:t>2. Cut Critical Services</a:t>
            </a:r>
          </a:p>
        </p:txBody>
      </p:sp>
      <p:sp>
        <p:nvSpPr>
          <p:cNvPr id="10" name="TextBox 9">
            <a:extLst>
              <a:ext uri="{FF2B5EF4-FFF2-40B4-BE49-F238E27FC236}">
                <a16:creationId xmlns:a16="http://schemas.microsoft.com/office/drawing/2014/main" id="{402F161D-4A91-3231-7EFF-42C624EE686D}"/>
              </a:ext>
            </a:extLst>
          </p:cNvPr>
          <p:cNvSpPr txBox="1"/>
          <p:nvPr/>
        </p:nvSpPr>
        <p:spPr>
          <a:xfrm>
            <a:off x="3039535" y="4795088"/>
            <a:ext cx="6214532" cy="707886"/>
          </a:xfrm>
          <a:prstGeom prst="rect">
            <a:avLst/>
          </a:prstGeom>
          <a:noFill/>
        </p:spPr>
        <p:txBody>
          <a:bodyPr wrap="square">
            <a:spAutoFit/>
          </a:bodyPr>
          <a:lstStyle/>
          <a:p>
            <a:pPr algn="ctr"/>
            <a:r>
              <a:rPr lang="en-US" sz="4000" i="1" dirty="0">
                <a:solidFill>
                  <a:schemeClr val="bg1"/>
                </a:solidFill>
                <a:latin typeface="Poppins" pitchFamily="2" charset="77"/>
                <a:cs typeface="Poppins" pitchFamily="2" charset="77"/>
              </a:rPr>
              <a:t>Or </a:t>
            </a:r>
            <a:r>
              <a:rPr lang="en-US" sz="4000" b="1" i="1" dirty="0">
                <a:solidFill>
                  <a:schemeClr val="bg1"/>
                </a:solidFill>
                <a:latin typeface="Poppins" pitchFamily="2" charset="77"/>
                <a:cs typeface="Poppins" pitchFamily="2" charset="77"/>
              </a:rPr>
              <a:t>Both</a:t>
            </a:r>
          </a:p>
        </p:txBody>
      </p:sp>
    </p:spTree>
    <p:extLst>
      <p:ext uri="{BB962C8B-B14F-4D97-AF65-F5344CB8AC3E}">
        <p14:creationId xmlns:p14="http://schemas.microsoft.com/office/powerpoint/2010/main" val="181503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EBF275-EB6F-BDF0-01EE-271D9535DD5D}"/>
              </a:ext>
            </a:extLst>
          </p:cNvPr>
          <p:cNvPicPr>
            <a:picLocks noChangeAspect="1"/>
          </p:cNvPicPr>
          <p:nvPr/>
        </p:nvPicPr>
        <p:blipFill>
          <a:blip r:embed="rId3">
            <a:alphaModFix amt="13000"/>
          </a:blip>
          <a:srcRect t="12600" b="2905"/>
          <a:stretch>
            <a:fillRect/>
          </a:stretch>
        </p:blipFill>
        <p:spPr>
          <a:xfrm>
            <a:off x="0" y="0"/>
            <a:ext cx="12192000" cy="6857998"/>
          </a:xfrm>
          <a:prstGeom prst="rect">
            <a:avLst/>
          </a:prstGeom>
          <a:noFill/>
        </p:spPr>
      </p:pic>
      <p:sp>
        <p:nvSpPr>
          <p:cNvPr id="19" name="Rectangle 18">
            <a:extLst>
              <a:ext uri="{FF2B5EF4-FFF2-40B4-BE49-F238E27FC236}">
                <a16:creationId xmlns:a16="http://schemas.microsoft.com/office/drawing/2014/main" id="{5993D86B-8E5D-9A92-51A2-B572BF66F6F0}"/>
              </a:ext>
            </a:extLst>
          </p:cNvPr>
          <p:cNvSpPr/>
          <p:nvPr/>
        </p:nvSpPr>
        <p:spPr>
          <a:xfrm>
            <a:off x="612559" y="2259542"/>
            <a:ext cx="11025083" cy="744008"/>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D753BD4-E1EE-675C-D1FF-F7F9902B060A}"/>
              </a:ext>
            </a:extLst>
          </p:cNvPr>
          <p:cNvGrpSpPr/>
          <p:nvPr/>
        </p:nvGrpSpPr>
        <p:grpSpPr>
          <a:xfrm>
            <a:off x="0" y="-138922"/>
            <a:ext cx="12214860" cy="1765730"/>
            <a:chOff x="0" y="-138922"/>
            <a:chExt cx="12214860" cy="1765730"/>
          </a:xfrm>
        </p:grpSpPr>
        <p:sp>
          <p:nvSpPr>
            <p:cNvPr id="16" name="Rectangle 9">
              <a:extLst>
                <a:ext uri="{FF2B5EF4-FFF2-40B4-BE49-F238E27FC236}">
                  <a16:creationId xmlns:a16="http://schemas.microsoft.com/office/drawing/2014/main" id="{CE95E959-5675-B893-51AC-415DEFA17EA3}"/>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7" name="Rectangle 10">
              <a:extLst>
                <a:ext uri="{FF2B5EF4-FFF2-40B4-BE49-F238E27FC236}">
                  <a16:creationId xmlns:a16="http://schemas.microsoft.com/office/drawing/2014/main" id="{35A20ED1-DC46-F94D-FD2D-BCE20B24303A}"/>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8" name="Rectangle 10">
              <a:extLst>
                <a:ext uri="{FF2B5EF4-FFF2-40B4-BE49-F238E27FC236}">
                  <a16:creationId xmlns:a16="http://schemas.microsoft.com/office/drawing/2014/main" id="{90F210C1-8A7D-8690-C6AC-6BD3CE381A56}"/>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2" name="Title 1">
            <a:extLst>
              <a:ext uri="{FF2B5EF4-FFF2-40B4-BE49-F238E27FC236}">
                <a16:creationId xmlns:a16="http://schemas.microsoft.com/office/drawing/2014/main" id="{34D09C6B-61B2-D311-8D4C-FD57575E42F7}"/>
              </a:ext>
            </a:extLst>
          </p:cNvPr>
          <p:cNvSpPr txBox="1">
            <a:spLocks/>
          </p:cNvSpPr>
          <p:nvPr/>
        </p:nvSpPr>
        <p:spPr>
          <a:xfrm>
            <a:off x="612559" y="4938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IT’S A TAX SHIFT,</a:t>
            </a:r>
            <a:r>
              <a:rPr lang="en-US" b="1" dirty="0">
                <a:ln w="19050">
                  <a:solidFill>
                    <a:srgbClr val="F7BA38"/>
                  </a:solidFill>
                </a:ln>
                <a:noFill/>
                <a:latin typeface="Poppins" pitchFamily="2" charset="77"/>
                <a:cs typeface="Poppins" pitchFamily="2" charset="77"/>
              </a:rPr>
              <a:t> </a:t>
            </a:r>
            <a:r>
              <a:rPr lang="en-US" b="1" dirty="0">
                <a:solidFill>
                  <a:schemeClr val="bg1"/>
                </a:solidFill>
                <a:latin typeface="Poppins" pitchFamily="2" charset="77"/>
                <a:cs typeface="Poppins" pitchFamily="2" charset="77"/>
              </a:rPr>
              <a:t>NOT A TAX CUT</a:t>
            </a:r>
          </a:p>
        </p:txBody>
      </p:sp>
      <p:sp>
        <p:nvSpPr>
          <p:cNvPr id="3" name="Content Placeholder 2">
            <a:extLst>
              <a:ext uri="{FF2B5EF4-FFF2-40B4-BE49-F238E27FC236}">
                <a16:creationId xmlns:a16="http://schemas.microsoft.com/office/drawing/2014/main" id="{FA083FD2-6749-6A1C-D5C8-DB676781C1CF}"/>
              </a:ext>
            </a:extLst>
          </p:cNvPr>
          <p:cNvSpPr txBox="1">
            <a:spLocks/>
          </p:cNvSpPr>
          <p:nvPr/>
        </p:nvSpPr>
        <p:spPr>
          <a:xfrm>
            <a:off x="731621" y="2395245"/>
            <a:ext cx="10772672" cy="5242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spcAft>
                <a:spcPts val="800"/>
              </a:spcAft>
              <a:buClr>
                <a:srgbClr val="003958"/>
              </a:buClr>
              <a:buNone/>
            </a:pPr>
            <a:r>
              <a:rPr lang="en-US" sz="2100" kern="100" dirty="0">
                <a:solidFill>
                  <a:schemeClr val="bg1"/>
                </a:solidFill>
                <a:latin typeface="Poppins" panose="00000500000000000000" pitchFamily="2" charset="0"/>
                <a:ea typeface="Aptos" panose="020B0004020202020204" pitchFamily="34" charset="0"/>
                <a:cs typeface="Poppins" panose="00000500000000000000" pitchFamily="2" charset="0"/>
              </a:rPr>
              <a:t>The amendment </a:t>
            </a:r>
            <a:r>
              <a:rPr lang="en-US" sz="2100" b="1" kern="100" dirty="0">
                <a:solidFill>
                  <a:schemeClr val="bg1"/>
                </a:solidFill>
                <a:latin typeface="Poppins" panose="00000500000000000000" pitchFamily="2" charset="0"/>
                <a:ea typeface="Aptos" panose="020B0004020202020204" pitchFamily="34" charset="0"/>
                <a:cs typeface="Poppins" panose="00000500000000000000" pitchFamily="2" charset="0"/>
              </a:rPr>
              <a:t>removes revenue. </a:t>
            </a:r>
            <a:r>
              <a:rPr lang="en-US" sz="2100" kern="100" dirty="0">
                <a:solidFill>
                  <a:schemeClr val="bg1"/>
                </a:solidFill>
                <a:latin typeface="Poppins" panose="00000500000000000000" pitchFamily="2" charset="0"/>
                <a:ea typeface="Aptos" panose="020B0004020202020204" pitchFamily="34" charset="0"/>
                <a:cs typeface="Poppins" panose="00000500000000000000" pitchFamily="2" charset="0"/>
              </a:rPr>
              <a:t>The cost of services does not change.</a:t>
            </a:r>
          </a:p>
        </p:txBody>
      </p:sp>
      <p:sp>
        <p:nvSpPr>
          <p:cNvPr id="4" name="Rectangle 3">
            <a:extLst>
              <a:ext uri="{FF2B5EF4-FFF2-40B4-BE49-F238E27FC236}">
                <a16:creationId xmlns:a16="http://schemas.microsoft.com/office/drawing/2014/main" id="{DCCF1FD1-C45E-B77A-9B05-BC7090486193}"/>
              </a:ext>
            </a:extLst>
          </p:cNvPr>
          <p:cNvSpPr/>
          <p:nvPr/>
        </p:nvSpPr>
        <p:spPr>
          <a:xfrm>
            <a:off x="582980" y="5166546"/>
            <a:ext cx="11054663" cy="716669"/>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F714E95-F28D-34D3-DA43-117098AF86B7}"/>
              </a:ext>
            </a:extLst>
          </p:cNvPr>
          <p:cNvSpPr txBox="1"/>
          <p:nvPr/>
        </p:nvSpPr>
        <p:spPr>
          <a:xfrm>
            <a:off x="612559" y="5301731"/>
            <a:ext cx="10996461" cy="429605"/>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One person’s </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tax exemption </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is another person’s </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tax increase</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t>
            </a:r>
          </a:p>
        </p:txBody>
      </p:sp>
      <p:sp>
        <p:nvSpPr>
          <p:cNvPr id="20" name="Rectangle 19">
            <a:extLst>
              <a:ext uri="{FF2B5EF4-FFF2-40B4-BE49-F238E27FC236}">
                <a16:creationId xmlns:a16="http://schemas.microsoft.com/office/drawing/2014/main" id="{12D1740E-5792-DBC9-84F8-DC5ADE3545B7}"/>
              </a:ext>
            </a:extLst>
          </p:cNvPr>
          <p:cNvSpPr/>
          <p:nvPr/>
        </p:nvSpPr>
        <p:spPr>
          <a:xfrm>
            <a:off x="598267" y="3060700"/>
            <a:ext cx="5459633" cy="2044456"/>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3F9C9F0-29E3-9E8A-0364-7CD662CDC5AE}"/>
              </a:ext>
            </a:extLst>
          </p:cNvPr>
          <p:cNvSpPr txBox="1"/>
          <p:nvPr/>
        </p:nvSpPr>
        <p:spPr>
          <a:xfrm>
            <a:off x="1155791" y="3417952"/>
            <a:ext cx="4286694" cy="132343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000" b="1" u="none" strike="noStrike" kern="1200" dirty="0">
                <a:solidFill>
                  <a:schemeClr val="bg1"/>
                </a:solidFill>
                <a:effectLst/>
                <a:latin typeface="Poppins" panose="00000500000000000000" pitchFamily="2" charset="0"/>
                <a:cs typeface="Poppins" panose="00000500000000000000" pitchFamily="2" charset="0"/>
              </a:rPr>
              <a:t>Homeowners below $250,000</a:t>
            </a:r>
            <a:r>
              <a:rPr lang="en-US" sz="2000" u="none" strike="noStrike" kern="1200" dirty="0">
                <a:solidFill>
                  <a:schemeClr val="bg1"/>
                </a:solidFill>
                <a:effectLst/>
                <a:latin typeface="Poppins" panose="00000500000000000000" pitchFamily="2" charset="0"/>
                <a:cs typeface="Poppins" panose="00000500000000000000" pitchFamily="2" charset="0"/>
              </a:rPr>
              <a:t>: </a:t>
            </a:r>
            <a:br>
              <a:rPr lang="en-US" sz="2000" u="none" strike="noStrike" kern="1200" dirty="0">
                <a:solidFill>
                  <a:schemeClr val="bg1"/>
                </a:solidFill>
                <a:effectLst/>
                <a:latin typeface="Poppins" panose="00000500000000000000" pitchFamily="2" charset="0"/>
                <a:cs typeface="Poppins" panose="00000500000000000000" pitchFamily="2" charset="0"/>
              </a:rPr>
            </a:br>
            <a:r>
              <a:rPr lang="en-US" sz="2000" u="none" strike="noStrike" kern="1200" dirty="0">
                <a:solidFill>
                  <a:schemeClr val="bg1"/>
                </a:solidFill>
                <a:effectLst/>
                <a:latin typeface="Poppins" panose="00000500000000000000" pitchFamily="2" charset="0"/>
                <a:cs typeface="Poppins" panose="00000500000000000000" pitchFamily="2" charset="0"/>
              </a:rPr>
              <a:t>smaller city bill, but the cost shifts to other taxes, fees, and local prices.</a:t>
            </a:r>
          </a:p>
        </p:txBody>
      </p:sp>
      <p:sp>
        <p:nvSpPr>
          <p:cNvPr id="23" name="Rectangle 22">
            <a:extLst>
              <a:ext uri="{FF2B5EF4-FFF2-40B4-BE49-F238E27FC236}">
                <a16:creationId xmlns:a16="http://schemas.microsoft.com/office/drawing/2014/main" id="{C1E799A1-A653-3C2A-F990-C3AB01053567}"/>
              </a:ext>
            </a:extLst>
          </p:cNvPr>
          <p:cNvSpPr/>
          <p:nvPr/>
        </p:nvSpPr>
        <p:spPr>
          <a:xfrm>
            <a:off x="6134100" y="3060700"/>
            <a:ext cx="5503543" cy="2044456"/>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D4B321-90DD-303C-4D03-4BAADEE5B019}"/>
              </a:ext>
            </a:extLst>
          </p:cNvPr>
          <p:cNvSpPr txBox="1"/>
          <p:nvPr/>
        </p:nvSpPr>
        <p:spPr>
          <a:xfrm>
            <a:off x="6702334" y="3408427"/>
            <a:ext cx="4362450" cy="134067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000" b="1" u="none" strike="noStrike" kern="1200" dirty="0">
                <a:solidFill>
                  <a:schemeClr val="bg1"/>
                </a:solidFill>
                <a:effectLst/>
                <a:latin typeface="Poppins" panose="00000500000000000000" pitchFamily="2" charset="0"/>
                <a:cs typeface="Poppins" panose="00000500000000000000" pitchFamily="2" charset="0"/>
              </a:rPr>
              <a:t>Homeowners above $250,000: </a:t>
            </a:r>
            <a:br>
              <a:rPr lang="en-US" sz="2000" b="1" u="none" strike="noStrike" kern="1200" dirty="0">
                <a:solidFill>
                  <a:schemeClr val="bg1"/>
                </a:solidFill>
                <a:effectLst/>
                <a:latin typeface="Poppins" panose="00000500000000000000" pitchFamily="2" charset="0"/>
                <a:cs typeface="Poppins" panose="00000500000000000000" pitchFamily="2" charset="0"/>
              </a:rPr>
            </a:br>
            <a:r>
              <a:rPr lang="en-US" sz="2000" u="none" strike="noStrike" kern="1200" dirty="0">
                <a:solidFill>
                  <a:schemeClr val="bg1"/>
                </a:solidFill>
                <a:effectLst/>
                <a:latin typeface="Poppins" panose="00000500000000000000" pitchFamily="2" charset="0"/>
                <a:cs typeface="Poppins" panose="00000500000000000000" pitchFamily="2" charset="0"/>
              </a:rPr>
              <a:t>absorb a larger share through higher millage rates — subsidizing those below.</a:t>
            </a:r>
          </a:p>
        </p:txBody>
      </p:sp>
      <p:cxnSp>
        <p:nvCxnSpPr>
          <p:cNvPr id="5" name="Straight Connector 4">
            <a:extLst>
              <a:ext uri="{FF2B5EF4-FFF2-40B4-BE49-F238E27FC236}">
                <a16:creationId xmlns:a16="http://schemas.microsoft.com/office/drawing/2014/main" id="{22E6BA72-3856-81A8-BDB6-81E5DCC0D442}"/>
              </a:ext>
            </a:extLst>
          </p:cNvPr>
          <p:cNvCxnSpPr>
            <a:cxnSpLocks/>
          </p:cNvCxnSpPr>
          <p:nvPr/>
        </p:nvCxnSpPr>
        <p:spPr>
          <a:xfrm>
            <a:off x="2399583" y="1168503"/>
            <a:ext cx="2751286"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625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86A9E9-0713-0717-8A04-87452FB896A9}"/>
              </a:ext>
            </a:extLst>
          </p:cNvPr>
          <p:cNvPicPr>
            <a:picLocks noChangeAspect="1"/>
          </p:cNvPicPr>
          <p:nvPr/>
        </p:nvPicPr>
        <p:blipFill>
          <a:blip r:embed="rId3">
            <a:alphaModFix amt="14000"/>
          </a:blip>
          <a:srcRect l="2752" t="10807" b="7022"/>
          <a:stretch>
            <a:fillRect/>
          </a:stretch>
        </p:blipFill>
        <p:spPr>
          <a:xfrm>
            <a:off x="-8770" y="-12859"/>
            <a:ext cx="12214860" cy="6870859"/>
          </a:xfrm>
          <a:prstGeom prst="rect">
            <a:avLst/>
          </a:prstGeom>
          <a:noFill/>
        </p:spPr>
      </p:pic>
      <p:sp>
        <p:nvSpPr>
          <p:cNvPr id="30" name="Rectangle 29">
            <a:extLst>
              <a:ext uri="{FF2B5EF4-FFF2-40B4-BE49-F238E27FC236}">
                <a16:creationId xmlns:a16="http://schemas.microsoft.com/office/drawing/2014/main" id="{6CDE329E-A36F-8992-2D11-9E4DAFF9E7EF}"/>
              </a:ext>
            </a:extLst>
          </p:cNvPr>
          <p:cNvSpPr/>
          <p:nvPr/>
        </p:nvSpPr>
        <p:spPr>
          <a:xfrm>
            <a:off x="5524500" y="2311496"/>
            <a:ext cx="2205990" cy="64326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E12F7D-A070-2C4F-5F8D-5103BCA11859}"/>
              </a:ext>
            </a:extLst>
          </p:cNvPr>
          <p:cNvSpPr/>
          <p:nvPr/>
        </p:nvSpPr>
        <p:spPr>
          <a:xfrm>
            <a:off x="6193626" y="2234404"/>
            <a:ext cx="2457450" cy="2877281"/>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5FEC06-2E13-0419-0067-7498D22E4B23}"/>
              </a:ext>
            </a:extLst>
          </p:cNvPr>
          <p:cNvSpPr/>
          <p:nvPr/>
        </p:nvSpPr>
        <p:spPr>
          <a:xfrm>
            <a:off x="939328" y="2234405"/>
            <a:ext cx="2457450" cy="2877281"/>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6E01E04-EA7B-70AC-B227-6E1C1222988D}"/>
              </a:ext>
            </a:extLst>
          </p:cNvPr>
          <p:cNvGrpSpPr/>
          <p:nvPr/>
        </p:nvGrpSpPr>
        <p:grpSpPr>
          <a:xfrm>
            <a:off x="0" y="-138922"/>
            <a:ext cx="12214860" cy="1765730"/>
            <a:chOff x="0" y="-138922"/>
            <a:chExt cx="12214860" cy="1765730"/>
          </a:xfrm>
        </p:grpSpPr>
        <p:sp>
          <p:nvSpPr>
            <p:cNvPr id="12" name="Rectangle 9">
              <a:extLst>
                <a:ext uri="{FF2B5EF4-FFF2-40B4-BE49-F238E27FC236}">
                  <a16:creationId xmlns:a16="http://schemas.microsoft.com/office/drawing/2014/main" id="{1844D1A2-AA9E-B4BB-E9DE-EEF6C3491F79}"/>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3" name="Rectangle 10">
              <a:extLst>
                <a:ext uri="{FF2B5EF4-FFF2-40B4-BE49-F238E27FC236}">
                  <a16:creationId xmlns:a16="http://schemas.microsoft.com/office/drawing/2014/main" id="{5EF3B0CC-36F6-F443-D639-650F606F8D18}"/>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4" name="Rectangle 10">
              <a:extLst>
                <a:ext uri="{FF2B5EF4-FFF2-40B4-BE49-F238E27FC236}">
                  <a16:creationId xmlns:a16="http://schemas.microsoft.com/office/drawing/2014/main" id="{72D976FE-9CCB-7148-A0B3-A9BB7D4135EF}"/>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2" name="Title 1">
            <a:extLst>
              <a:ext uri="{FF2B5EF4-FFF2-40B4-BE49-F238E27FC236}">
                <a16:creationId xmlns:a16="http://schemas.microsoft.com/office/drawing/2014/main" id="{74BEBFA4-733A-732F-ADD5-C35D603B4080}"/>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w="19050">
                  <a:solidFill>
                    <a:schemeClr val="bg1"/>
                  </a:solidFill>
                </a:ln>
                <a:noFill/>
                <a:latin typeface="Poppins" pitchFamily="2" charset="77"/>
                <a:ea typeface="Aptos" panose="020B0004020202020204" pitchFamily="34" charset="0"/>
                <a:cs typeface="Poppins" pitchFamily="2" charset="77"/>
              </a:rPr>
              <a:t>WHO ELSE PAYS MORE </a:t>
            </a:r>
            <a:r>
              <a:rPr lang="en-US" sz="3600" b="1" dirty="0">
                <a:solidFill>
                  <a:schemeClr val="bg1"/>
                </a:solidFill>
                <a:latin typeface="Poppins" pitchFamily="2" charset="77"/>
                <a:cs typeface="Poppins" pitchFamily="2" charset="77"/>
              </a:rPr>
              <a:t>UNDER A TAX SHIFT</a:t>
            </a:r>
          </a:p>
        </p:txBody>
      </p:sp>
      <p:sp>
        <p:nvSpPr>
          <p:cNvPr id="17" name="TextBox 16">
            <a:extLst>
              <a:ext uri="{FF2B5EF4-FFF2-40B4-BE49-F238E27FC236}">
                <a16:creationId xmlns:a16="http://schemas.microsoft.com/office/drawing/2014/main" id="{A7C3571A-D370-E97E-23BA-0E7C66B93B0E}"/>
              </a:ext>
            </a:extLst>
          </p:cNvPr>
          <p:cNvSpPr txBox="1"/>
          <p:nvPr/>
        </p:nvSpPr>
        <p:spPr>
          <a:xfrm>
            <a:off x="970279" y="2797626"/>
            <a:ext cx="2402359" cy="1991956"/>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b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Local businesses</a:t>
            </a: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b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Higher non-homestead property taxes, rent, </a:t>
            </a:r>
            <a:b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and local fees </a:t>
            </a:r>
            <a:r>
              <a:rPr lang="en-US" sz="1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t>
            </a: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passed on to customers as higher prices</a:t>
            </a:r>
            <a:endParaRPr lang="en-US" sz="1800" kern="100" dirty="0">
              <a:solidFill>
                <a:schemeClr val="bg1"/>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1" name="TextBox 20">
            <a:extLst>
              <a:ext uri="{FF2B5EF4-FFF2-40B4-BE49-F238E27FC236}">
                <a16:creationId xmlns:a16="http://schemas.microsoft.com/office/drawing/2014/main" id="{24104A76-48F8-DD77-795C-A256BBAA3C01}"/>
              </a:ext>
            </a:extLst>
          </p:cNvPr>
          <p:cNvSpPr txBox="1"/>
          <p:nvPr/>
        </p:nvSpPr>
        <p:spPr>
          <a:xfrm>
            <a:off x="6577782" y="3129747"/>
            <a:ext cx="1691441" cy="1638013"/>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Renters: </a:t>
            </a:r>
            <a:br>
              <a:rPr lang="en-US" sz="18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No homestead benefit, but landlords' taxes go up </a:t>
            </a:r>
            <a:r>
              <a:rPr lang="en-US" sz="1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a:t>
            </a: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rent goes up</a:t>
            </a:r>
            <a:endParaRPr lang="en-US" sz="1800" kern="100" dirty="0">
              <a:solidFill>
                <a:schemeClr val="bg1"/>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5" name="Rectangle 24">
            <a:extLst>
              <a:ext uri="{FF2B5EF4-FFF2-40B4-BE49-F238E27FC236}">
                <a16:creationId xmlns:a16="http://schemas.microsoft.com/office/drawing/2014/main" id="{53630572-D9AC-3C09-7EB0-DAA666CDF664}"/>
              </a:ext>
            </a:extLst>
          </p:cNvPr>
          <p:cNvSpPr/>
          <p:nvPr/>
        </p:nvSpPr>
        <p:spPr>
          <a:xfrm>
            <a:off x="3566477" y="2234405"/>
            <a:ext cx="2457450" cy="2877281"/>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C55657F-1D32-D789-DE1D-292760DE6537}"/>
              </a:ext>
            </a:extLst>
          </p:cNvPr>
          <p:cNvSpPr/>
          <p:nvPr/>
        </p:nvSpPr>
        <p:spPr>
          <a:xfrm>
            <a:off x="8822055" y="2236752"/>
            <a:ext cx="2457450" cy="2877281"/>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BE43DD-85A5-8380-6670-4CF93D48634C}"/>
              </a:ext>
            </a:extLst>
          </p:cNvPr>
          <p:cNvSpPr txBox="1"/>
          <p:nvPr/>
        </p:nvSpPr>
        <p:spPr>
          <a:xfrm>
            <a:off x="3874091" y="3142052"/>
            <a:ext cx="1856183" cy="1142492"/>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b="1" kern="100" dirty="0">
                <a:solidFill>
                  <a:schemeClr val="bg1"/>
                </a:solidFill>
                <a:latin typeface="Poppins" panose="00000500000000000000" pitchFamily="2" charset="0"/>
                <a:ea typeface="Aptos" panose="020B0004020202020204" pitchFamily="34" charset="0"/>
                <a:cs typeface="Poppins" panose="00000500000000000000" pitchFamily="2" charset="0"/>
              </a:rPr>
              <a:t>Consumers: </a:t>
            </a:r>
            <a:br>
              <a:rPr lang="en-US" b="1" kern="100" dirty="0">
                <a:solidFill>
                  <a:schemeClr val="bg1"/>
                </a:solidFill>
                <a:latin typeface="Poppins" panose="00000500000000000000" pitchFamily="2" charset="0"/>
                <a:ea typeface="Aptos" panose="020B0004020202020204" pitchFamily="34" charset="0"/>
                <a:cs typeface="Poppins" panose="00000500000000000000" pitchFamily="2" charset="0"/>
              </a:rPr>
            </a:br>
            <a:r>
              <a:rPr lang="en-US" sz="1400" kern="100" dirty="0">
                <a:solidFill>
                  <a:schemeClr val="bg1"/>
                </a:solidFill>
                <a:latin typeface="Poppins" panose="00000500000000000000" pitchFamily="2" charset="0"/>
                <a:ea typeface="Aptos" panose="020B0004020202020204" pitchFamily="34" charset="0"/>
                <a:cs typeface="Poppins" panose="00000500000000000000" pitchFamily="2" charset="0"/>
              </a:rPr>
              <a:t>Costs passed along at the register</a:t>
            </a:r>
            <a:endParaRPr lang="en-US" sz="1800" kern="100" dirty="0">
              <a:solidFill>
                <a:schemeClr val="bg1"/>
              </a:solidFill>
              <a:latin typeface="Poppins" panose="00000500000000000000" pitchFamily="2" charset="0"/>
              <a:ea typeface="Aptos" panose="020B0004020202020204" pitchFamily="34" charset="0"/>
              <a:cs typeface="Poppins" panose="00000500000000000000" pitchFamily="2" charset="0"/>
            </a:endParaRPr>
          </a:p>
        </p:txBody>
      </p:sp>
      <p:sp>
        <p:nvSpPr>
          <p:cNvPr id="23" name="TextBox 22">
            <a:extLst>
              <a:ext uri="{FF2B5EF4-FFF2-40B4-BE49-F238E27FC236}">
                <a16:creationId xmlns:a16="http://schemas.microsoft.com/office/drawing/2014/main" id="{617F92B6-E139-E27F-337F-66E510A52258}"/>
              </a:ext>
            </a:extLst>
          </p:cNvPr>
          <p:cNvSpPr txBox="1"/>
          <p:nvPr/>
        </p:nvSpPr>
        <p:spPr>
          <a:xfrm>
            <a:off x="8987630" y="3196429"/>
            <a:ext cx="2126299" cy="569002"/>
          </a:xfrm>
          <a:prstGeom prst="rect">
            <a:avLst/>
          </a:prstGeom>
          <a:noFill/>
        </p:spPr>
        <p:txBody>
          <a:bodyPr wrap="square">
            <a:spAutoFit/>
          </a:bodyPr>
          <a:lstStyle/>
          <a:p>
            <a:pPr marL="0" indent="0" algn="ctr">
              <a:lnSpc>
                <a:spcPct val="85000"/>
              </a:lnSpc>
              <a:spcBef>
                <a:spcPts val="0"/>
              </a:spcBef>
              <a:spcAft>
                <a:spcPts val="800"/>
              </a:spcAft>
              <a:buClr>
                <a:srgbClr val="003958"/>
              </a:buClr>
              <a:buNone/>
            </a:pPr>
            <a:r>
              <a:rPr lang="en-US"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First-Time Homebuyers:</a:t>
            </a:r>
            <a:endParaRPr lang="en-US" sz="1800" kern="100" dirty="0">
              <a:solidFill>
                <a:schemeClr val="bg1"/>
              </a:solidFill>
              <a:effectLst/>
              <a:latin typeface="Poppins" panose="00000500000000000000" pitchFamily="2" charset="0"/>
              <a:ea typeface="Aptos" panose="020B0004020202020204" pitchFamily="34" charset="0"/>
              <a:cs typeface="Poppins" panose="00000500000000000000" pitchFamily="2" charset="0"/>
            </a:endParaRPr>
          </a:p>
        </p:txBody>
      </p:sp>
      <p:pic>
        <p:nvPicPr>
          <p:cNvPr id="31" name="Graphic 30">
            <a:extLst>
              <a:ext uri="{FF2B5EF4-FFF2-40B4-BE49-F238E27FC236}">
                <a16:creationId xmlns:a16="http://schemas.microsoft.com/office/drawing/2014/main" id="{BAA709F5-5E49-3329-0DF2-2B58AF1E65A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21957" y="2599733"/>
            <a:ext cx="524063" cy="524063"/>
          </a:xfrm>
          <a:prstGeom prst="rect">
            <a:avLst/>
          </a:prstGeom>
        </p:spPr>
      </p:pic>
      <p:pic>
        <p:nvPicPr>
          <p:cNvPr id="33" name="Graphic 32">
            <a:extLst>
              <a:ext uri="{FF2B5EF4-FFF2-40B4-BE49-F238E27FC236}">
                <a16:creationId xmlns:a16="http://schemas.microsoft.com/office/drawing/2014/main" id="{C6C6CF53-7E1B-785E-74FE-5FE14373D9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18885" y="2544295"/>
            <a:ext cx="606932" cy="606932"/>
          </a:xfrm>
          <a:prstGeom prst="rect">
            <a:avLst/>
          </a:prstGeom>
        </p:spPr>
      </p:pic>
      <p:pic>
        <p:nvPicPr>
          <p:cNvPr id="34" name="Graphic 33">
            <a:extLst>
              <a:ext uri="{FF2B5EF4-FFF2-40B4-BE49-F238E27FC236}">
                <a16:creationId xmlns:a16="http://schemas.microsoft.com/office/drawing/2014/main" id="{1678FC9D-2CDA-6D7E-7A94-60299721D1F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62034" y="2540737"/>
            <a:ext cx="577490" cy="577490"/>
          </a:xfrm>
          <a:prstGeom prst="rect">
            <a:avLst/>
          </a:prstGeom>
        </p:spPr>
      </p:pic>
      <p:pic>
        <p:nvPicPr>
          <p:cNvPr id="38" name="Graphic 37">
            <a:extLst>
              <a:ext uri="{FF2B5EF4-FFF2-40B4-BE49-F238E27FC236}">
                <a16:creationId xmlns:a16="http://schemas.microsoft.com/office/drawing/2014/main" id="{A37A700E-2E05-1C0F-A8BD-61411F5B0AD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24151" y="2539634"/>
            <a:ext cx="618496" cy="635040"/>
          </a:xfrm>
          <a:prstGeom prst="rect">
            <a:avLst/>
          </a:prstGeom>
        </p:spPr>
      </p:pic>
      <p:sp>
        <p:nvSpPr>
          <p:cNvPr id="40" name="TextBox 39">
            <a:extLst>
              <a:ext uri="{FF2B5EF4-FFF2-40B4-BE49-F238E27FC236}">
                <a16:creationId xmlns:a16="http://schemas.microsoft.com/office/drawing/2014/main" id="{4419A99E-5564-AB0B-BE86-7D724E218FE6}"/>
              </a:ext>
            </a:extLst>
          </p:cNvPr>
          <p:cNvSpPr txBox="1"/>
          <p:nvPr/>
        </p:nvSpPr>
        <p:spPr>
          <a:xfrm>
            <a:off x="9210922" y="3711144"/>
            <a:ext cx="1679714" cy="1169551"/>
          </a:xfrm>
          <a:prstGeom prst="rect">
            <a:avLst/>
          </a:prstGeom>
          <a:noFill/>
        </p:spPr>
        <p:txBody>
          <a:bodyPr wrap="square">
            <a:spAutoFit/>
          </a:bodyPr>
          <a:lstStyle/>
          <a:p>
            <a:pPr algn="ctr"/>
            <a:r>
              <a:rPr lang="en-US" sz="1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Five-year residency requirement disqualifies many</a:t>
            </a:r>
            <a:endParaRPr lang="en-US" sz="1400" dirty="0"/>
          </a:p>
        </p:txBody>
      </p:sp>
      <p:sp>
        <p:nvSpPr>
          <p:cNvPr id="41" name="TextBox 40">
            <a:extLst>
              <a:ext uri="{FF2B5EF4-FFF2-40B4-BE49-F238E27FC236}">
                <a16:creationId xmlns:a16="http://schemas.microsoft.com/office/drawing/2014/main" id="{BB4F2626-D87B-8920-ED93-337023C6ACC6}"/>
              </a:ext>
            </a:extLst>
          </p:cNvPr>
          <p:cNvSpPr txBox="1"/>
          <p:nvPr/>
        </p:nvSpPr>
        <p:spPr>
          <a:xfrm>
            <a:off x="939328" y="5540597"/>
            <a:ext cx="10340178" cy="631968"/>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3200" b="1"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That’s not a tax </a:t>
            </a: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cut</a:t>
            </a:r>
            <a:r>
              <a:rPr lang="en-US" sz="3200" b="1"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 That’s a tax </a:t>
            </a:r>
            <a:r>
              <a:rPr lang="en-US" sz="3200" b="1" kern="100" dirty="0">
                <a:solidFill>
                  <a:srgbClr val="A80000"/>
                </a:solidFill>
                <a:effectLst/>
                <a:latin typeface="Poppins" panose="00000500000000000000" pitchFamily="2" charset="0"/>
                <a:ea typeface="Aptos" panose="020B0004020202020204" pitchFamily="34" charset="0"/>
                <a:cs typeface="Poppins" panose="00000500000000000000" pitchFamily="2" charset="0"/>
              </a:rPr>
              <a:t>shift</a:t>
            </a:r>
            <a:r>
              <a:rPr lang="en-US" sz="3200" b="1"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a:t>
            </a:r>
          </a:p>
        </p:txBody>
      </p:sp>
      <p:cxnSp>
        <p:nvCxnSpPr>
          <p:cNvPr id="3" name="Straight Connector 2">
            <a:extLst>
              <a:ext uri="{FF2B5EF4-FFF2-40B4-BE49-F238E27FC236}">
                <a16:creationId xmlns:a16="http://schemas.microsoft.com/office/drawing/2014/main" id="{D106560A-BF77-2563-2A6E-B0C524D1EC8B}"/>
              </a:ext>
            </a:extLst>
          </p:cNvPr>
          <p:cNvCxnSpPr>
            <a:cxnSpLocks/>
          </p:cNvCxnSpPr>
          <p:nvPr/>
        </p:nvCxnSpPr>
        <p:spPr>
          <a:xfrm>
            <a:off x="3033224" y="1116745"/>
            <a:ext cx="2688424"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1474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2804BB-1942-1FEF-1F14-A5E5F2034C20}"/>
              </a:ext>
            </a:extLst>
          </p:cNvPr>
          <p:cNvPicPr>
            <a:picLocks noChangeAspect="1"/>
          </p:cNvPicPr>
          <p:nvPr/>
        </p:nvPicPr>
        <p:blipFill>
          <a:blip r:embed="rId3">
            <a:alphaModFix amt="13000"/>
          </a:blip>
          <a:srcRect t="15471" b="-6168"/>
          <a:stretch>
            <a:fillRect/>
          </a:stretch>
        </p:blipFill>
        <p:spPr>
          <a:xfrm>
            <a:off x="-10890" y="0"/>
            <a:ext cx="12192000" cy="7377220"/>
          </a:xfrm>
          <a:prstGeom prst="rect">
            <a:avLst/>
          </a:prstGeom>
          <a:noFill/>
          <a:ln w="47625">
            <a:noFill/>
          </a:ln>
        </p:spPr>
      </p:pic>
      <p:grpSp>
        <p:nvGrpSpPr>
          <p:cNvPr id="10" name="Group 9">
            <a:extLst>
              <a:ext uri="{FF2B5EF4-FFF2-40B4-BE49-F238E27FC236}">
                <a16:creationId xmlns:a16="http://schemas.microsoft.com/office/drawing/2014/main" id="{56AE214F-9067-2918-A49F-BF243BF6FDB5}"/>
              </a:ext>
            </a:extLst>
          </p:cNvPr>
          <p:cNvGrpSpPr/>
          <p:nvPr/>
        </p:nvGrpSpPr>
        <p:grpSpPr>
          <a:xfrm>
            <a:off x="0" y="-138922"/>
            <a:ext cx="12214860" cy="1765730"/>
            <a:chOff x="0" y="-138922"/>
            <a:chExt cx="12214860" cy="1765730"/>
          </a:xfrm>
        </p:grpSpPr>
        <p:sp>
          <p:nvSpPr>
            <p:cNvPr id="11" name="Rectangle 9">
              <a:extLst>
                <a:ext uri="{FF2B5EF4-FFF2-40B4-BE49-F238E27FC236}">
                  <a16:creationId xmlns:a16="http://schemas.microsoft.com/office/drawing/2014/main" id="{7902C6F3-7F6E-8359-6CCB-CDBEB536AFBB}"/>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2" name="Rectangle 10">
              <a:extLst>
                <a:ext uri="{FF2B5EF4-FFF2-40B4-BE49-F238E27FC236}">
                  <a16:creationId xmlns:a16="http://schemas.microsoft.com/office/drawing/2014/main" id="{5AD6AB64-FA91-7600-E94F-701CCC4B0779}"/>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3" name="Rectangle 10">
              <a:extLst>
                <a:ext uri="{FF2B5EF4-FFF2-40B4-BE49-F238E27FC236}">
                  <a16:creationId xmlns:a16="http://schemas.microsoft.com/office/drawing/2014/main" id="{93B8427A-E6A6-0298-C466-E4AEBA02906D}"/>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2" name="Title 1">
            <a:extLst>
              <a:ext uri="{FF2B5EF4-FFF2-40B4-BE49-F238E27FC236}">
                <a16:creationId xmlns:a16="http://schemas.microsoft.com/office/drawing/2014/main" id="{CED6B13D-BF5C-CD3E-4D3C-79CB01F5DFE9}"/>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FLORIDA IS A </a:t>
            </a:r>
            <a:r>
              <a:rPr lang="en-US" b="1" dirty="0">
                <a:solidFill>
                  <a:schemeClr val="bg1"/>
                </a:solidFill>
                <a:latin typeface="Poppins" pitchFamily="2" charset="77"/>
                <a:cs typeface="Poppins" pitchFamily="2" charset="77"/>
              </a:rPr>
              <a:t>HURRICANE STATE</a:t>
            </a:r>
          </a:p>
        </p:txBody>
      </p:sp>
      <p:sp>
        <p:nvSpPr>
          <p:cNvPr id="3" name="Content Placeholder 2">
            <a:extLst>
              <a:ext uri="{FF2B5EF4-FFF2-40B4-BE49-F238E27FC236}">
                <a16:creationId xmlns:a16="http://schemas.microsoft.com/office/drawing/2014/main" id="{A232BAFD-B860-E937-7468-8724D44745A2}"/>
              </a:ext>
            </a:extLst>
          </p:cNvPr>
          <p:cNvSpPr txBox="1">
            <a:spLocks/>
          </p:cNvSpPr>
          <p:nvPr/>
        </p:nvSpPr>
        <p:spPr>
          <a:xfrm>
            <a:off x="923934" y="2130726"/>
            <a:ext cx="9656425" cy="22514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spcAft>
                <a:spcPts val="800"/>
              </a:spcAft>
              <a:buClr>
                <a:srgbClr val="3256A3"/>
              </a:buClr>
            </a:pPr>
            <a:r>
              <a:rPr lang="en-US" sz="2000" kern="100" dirty="0">
                <a:latin typeface="Poppins" panose="00000500000000000000" pitchFamily="2" charset="0"/>
                <a:ea typeface="Aptos" panose="020B0004020202020204" pitchFamily="34" charset="0"/>
                <a:cs typeface="Poppins" panose="00000500000000000000" pitchFamily="2" charset="0"/>
              </a:rPr>
              <a:t>Local governments need to </a:t>
            </a:r>
            <a:r>
              <a:rPr lang="en-US" sz="2400" b="1" kern="100" dirty="0">
                <a:solidFill>
                  <a:srgbClr val="39549F"/>
                </a:solidFill>
                <a:latin typeface="Poppins" panose="00000500000000000000" pitchFamily="2" charset="0"/>
                <a:ea typeface="Aptos" panose="020B0004020202020204" pitchFamily="34" charset="0"/>
                <a:cs typeface="Poppins" panose="00000500000000000000" pitchFamily="2" charset="0"/>
              </a:rPr>
              <a:t>respond fast </a:t>
            </a:r>
            <a:r>
              <a:rPr lang="en-US" sz="2000" kern="100" dirty="0">
                <a:latin typeface="Poppins" panose="00000500000000000000" pitchFamily="2" charset="0"/>
                <a:ea typeface="Aptos" panose="020B0004020202020204" pitchFamily="34" charset="0"/>
                <a:cs typeface="Poppins" panose="00000500000000000000" pitchFamily="2" charset="0"/>
              </a:rPr>
              <a:t>when storms hit</a:t>
            </a:r>
          </a:p>
          <a:p>
            <a:pPr>
              <a:lnSpc>
                <a:spcPct val="115000"/>
              </a:lnSpc>
              <a:spcBef>
                <a:spcPts val="0"/>
              </a:spcBef>
              <a:spcAft>
                <a:spcPts val="800"/>
              </a:spcAft>
              <a:buClr>
                <a:srgbClr val="3256A3"/>
              </a:buClr>
            </a:pPr>
            <a:r>
              <a:rPr lang="en-US" sz="2000" kern="100" dirty="0">
                <a:latin typeface="Poppins" panose="00000500000000000000" pitchFamily="2" charset="0"/>
                <a:ea typeface="Aptos" panose="020B0004020202020204" pitchFamily="34" charset="0"/>
                <a:cs typeface="Poppins" panose="00000500000000000000" pitchFamily="2" charset="0"/>
              </a:rPr>
              <a:t>Property taxes are a </a:t>
            </a:r>
            <a:r>
              <a:rPr lang="en-US" sz="2400" b="1" kern="100" dirty="0">
                <a:solidFill>
                  <a:srgbClr val="3256A3"/>
                </a:solidFill>
                <a:latin typeface="Poppins" panose="00000500000000000000" pitchFamily="2" charset="0"/>
                <a:ea typeface="Aptos" panose="020B0004020202020204" pitchFamily="34" charset="0"/>
                <a:cs typeface="Poppins" panose="00000500000000000000" pitchFamily="2" charset="0"/>
              </a:rPr>
              <a:t>steady, local resource </a:t>
            </a:r>
            <a:r>
              <a:rPr lang="en-US" sz="2000" kern="100" dirty="0">
                <a:latin typeface="Poppins" panose="00000500000000000000" pitchFamily="2" charset="0"/>
                <a:ea typeface="Aptos" panose="020B0004020202020204" pitchFamily="34" charset="0"/>
                <a:cs typeface="Poppins" panose="00000500000000000000" pitchFamily="2" charset="0"/>
              </a:rPr>
              <a:t>that lets cities act immediately — not wait on Tallahassee or Washington</a:t>
            </a:r>
          </a:p>
          <a:p>
            <a:pPr>
              <a:lnSpc>
                <a:spcPct val="115000"/>
              </a:lnSpc>
              <a:spcBef>
                <a:spcPts val="0"/>
              </a:spcBef>
              <a:spcAft>
                <a:spcPts val="800"/>
              </a:spcAft>
              <a:buClr>
                <a:srgbClr val="3256A3"/>
              </a:buClr>
            </a:pPr>
            <a:r>
              <a:rPr lang="en-US" sz="2000" kern="100" dirty="0">
                <a:latin typeface="Poppins" panose="00000500000000000000" pitchFamily="2" charset="0"/>
                <a:ea typeface="Aptos" panose="020B0004020202020204" pitchFamily="34" charset="0"/>
                <a:cs typeface="Poppins" panose="00000500000000000000" pitchFamily="2" charset="0"/>
              </a:rPr>
              <a:t>Stable funding keeps crews ready and recovery moving, so families and businesses </a:t>
            </a:r>
            <a:r>
              <a:rPr lang="en-US" sz="2400" b="1" kern="100" dirty="0">
                <a:solidFill>
                  <a:srgbClr val="39549F"/>
                </a:solidFill>
                <a:latin typeface="Poppins" panose="00000500000000000000" pitchFamily="2" charset="0"/>
                <a:ea typeface="Aptos" panose="020B0004020202020204" pitchFamily="34" charset="0"/>
                <a:cs typeface="Poppins" panose="00000500000000000000" pitchFamily="2" charset="0"/>
              </a:rPr>
              <a:t>bounce back sooner</a:t>
            </a:r>
          </a:p>
        </p:txBody>
      </p:sp>
      <p:sp>
        <p:nvSpPr>
          <p:cNvPr id="4" name="TextBox 3">
            <a:extLst>
              <a:ext uri="{FF2B5EF4-FFF2-40B4-BE49-F238E27FC236}">
                <a16:creationId xmlns:a16="http://schemas.microsoft.com/office/drawing/2014/main" id="{520A2036-4F2A-FDE7-8151-FF8340594A78}"/>
              </a:ext>
            </a:extLst>
          </p:cNvPr>
          <p:cNvSpPr txBox="1"/>
          <p:nvPr/>
        </p:nvSpPr>
        <p:spPr>
          <a:xfrm>
            <a:off x="3149919" y="5398595"/>
            <a:ext cx="8600855" cy="820609"/>
          </a:xfrm>
          <a:prstGeom prst="rect">
            <a:avLst/>
          </a:prstGeom>
          <a:noFill/>
        </p:spPr>
        <p:txBody>
          <a:bodyPr wrap="square">
            <a:spAutoFit/>
          </a:bodyPr>
          <a:lstStyle/>
          <a:p>
            <a:pPr marL="0" indent="0">
              <a:lnSpc>
                <a:spcPct val="115000"/>
              </a:lnSpc>
              <a:spcBef>
                <a:spcPts val="0"/>
              </a:spcBef>
              <a:spcAft>
                <a:spcPts val="800"/>
              </a:spcAft>
              <a:buClr>
                <a:srgbClr val="003958"/>
              </a:buClr>
              <a:buNone/>
            </a:pPr>
            <a:br>
              <a:rPr lang="en-US" sz="2400" b="1" i="1" kern="100" dirty="0">
                <a:solidFill>
                  <a:srgbClr val="C00000"/>
                </a:solidFill>
                <a:effectLst/>
                <a:latin typeface="Poppins" panose="00000500000000000000" pitchFamily="2" charset="0"/>
                <a:ea typeface="Aptos" panose="020B0004020202020204" pitchFamily="34" charset="0"/>
                <a:cs typeface="Poppins" panose="00000500000000000000" pitchFamily="2" charset="0"/>
              </a:rPr>
            </a:br>
            <a:endParaRPr lang="en-US" sz="1800" i="1" kern="100" dirty="0">
              <a:solidFill>
                <a:srgbClr val="C0000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5" name="Rectangle 4">
            <a:extLst>
              <a:ext uri="{FF2B5EF4-FFF2-40B4-BE49-F238E27FC236}">
                <a16:creationId xmlns:a16="http://schemas.microsoft.com/office/drawing/2014/main" id="{E2C7E098-D03B-8D20-EF6C-E944879E7565}"/>
              </a:ext>
            </a:extLst>
          </p:cNvPr>
          <p:cNvSpPr/>
          <p:nvPr/>
        </p:nvSpPr>
        <p:spPr>
          <a:xfrm>
            <a:off x="1923015" y="4894677"/>
            <a:ext cx="8144011" cy="716669"/>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BDA807-E5B2-2E69-ACC5-DBE46A6F7912}"/>
              </a:ext>
            </a:extLst>
          </p:cNvPr>
          <p:cNvSpPr txBox="1"/>
          <p:nvPr/>
        </p:nvSpPr>
        <p:spPr>
          <a:xfrm>
            <a:off x="1923016" y="4992126"/>
            <a:ext cx="8144010" cy="497059"/>
          </a:xfrm>
          <a:prstGeom prst="rect">
            <a:avLst/>
          </a:prstGeom>
          <a:noFill/>
        </p:spPr>
        <p:txBody>
          <a:bodyPr wrap="square">
            <a:spAutoFit/>
          </a:bodyPr>
          <a:lstStyle/>
          <a:p>
            <a:pPr marL="0" indent="0" algn="ctr">
              <a:lnSpc>
                <a:spcPct val="115000"/>
              </a:lnSpc>
              <a:spcBef>
                <a:spcPts val="0"/>
              </a:spcBef>
              <a:spcAft>
                <a:spcPts val="800"/>
              </a:spcAft>
              <a:buClr>
                <a:srgbClr val="003958"/>
              </a:buClr>
              <a:buNone/>
            </a:pPr>
            <a:r>
              <a:rPr lang="en-US" sz="2400" b="1" i="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Strong local revenue = strong local recovery</a:t>
            </a:r>
          </a:p>
        </p:txBody>
      </p:sp>
      <p:cxnSp>
        <p:nvCxnSpPr>
          <p:cNvPr id="7" name="Straight Connector 6">
            <a:extLst>
              <a:ext uri="{FF2B5EF4-FFF2-40B4-BE49-F238E27FC236}">
                <a16:creationId xmlns:a16="http://schemas.microsoft.com/office/drawing/2014/main" id="{1F30A5D5-7F14-0780-75FB-EF71F424B818}"/>
              </a:ext>
            </a:extLst>
          </p:cNvPr>
          <p:cNvCxnSpPr>
            <a:cxnSpLocks/>
          </p:cNvCxnSpPr>
          <p:nvPr/>
        </p:nvCxnSpPr>
        <p:spPr>
          <a:xfrm>
            <a:off x="4329786" y="1181802"/>
            <a:ext cx="3321845" cy="0"/>
          </a:xfrm>
          <a:prstGeom prst="line">
            <a:avLst/>
          </a:prstGeom>
          <a:ln>
            <a:solidFill>
              <a:srgbClr val="F7BA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567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ADDE49-B404-7745-E696-7B6B5D6F8F8D}"/>
              </a:ext>
            </a:extLst>
          </p:cNvPr>
          <p:cNvPicPr>
            <a:picLocks noChangeAspect="1"/>
          </p:cNvPicPr>
          <p:nvPr/>
        </p:nvPicPr>
        <p:blipFill>
          <a:blip r:embed="rId3">
            <a:alphaModFix amt="13000"/>
          </a:blip>
          <a:srcRect b="15689"/>
          <a:stretch>
            <a:fillRect/>
          </a:stretch>
        </p:blipFill>
        <p:spPr>
          <a:xfrm>
            <a:off x="-10890" y="-14423"/>
            <a:ext cx="12201080" cy="6886846"/>
          </a:xfrm>
          <a:prstGeom prst="rect">
            <a:avLst/>
          </a:prstGeom>
          <a:solidFill>
            <a:schemeClr val="accent2">
              <a:alpha val="0"/>
            </a:schemeClr>
          </a:solidFill>
        </p:spPr>
      </p:pic>
      <p:sp>
        <p:nvSpPr>
          <p:cNvPr id="26" name="Rectangle 25">
            <a:extLst>
              <a:ext uri="{FF2B5EF4-FFF2-40B4-BE49-F238E27FC236}">
                <a16:creationId xmlns:a16="http://schemas.microsoft.com/office/drawing/2014/main" id="{40AA1D81-E8DC-6207-1D1C-587B48158BB2}"/>
              </a:ext>
            </a:extLst>
          </p:cNvPr>
          <p:cNvSpPr/>
          <p:nvPr/>
        </p:nvSpPr>
        <p:spPr>
          <a:xfrm>
            <a:off x="574948" y="4670107"/>
            <a:ext cx="10924061" cy="1494134"/>
          </a:xfrm>
          <a:prstGeom prst="rect">
            <a:avLst/>
          </a:prstGeom>
          <a:solidFill>
            <a:srgbClr val="A8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0A0EB83-50C0-50D7-B822-D0332095F2D5}"/>
              </a:ext>
            </a:extLst>
          </p:cNvPr>
          <p:cNvGrpSpPr/>
          <p:nvPr/>
        </p:nvGrpSpPr>
        <p:grpSpPr>
          <a:xfrm>
            <a:off x="0" y="-138922"/>
            <a:ext cx="12214860" cy="1765730"/>
            <a:chOff x="0" y="-138922"/>
            <a:chExt cx="12214860" cy="1765730"/>
          </a:xfrm>
        </p:grpSpPr>
        <p:sp>
          <p:nvSpPr>
            <p:cNvPr id="11" name="Rectangle 9">
              <a:extLst>
                <a:ext uri="{FF2B5EF4-FFF2-40B4-BE49-F238E27FC236}">
                  <a16:creationId xmlns:a16="http://schemas.microsoft.com/office/drawing/2014/main" id="{6527EB3A-CFCA-2706-6985-06E23E90DAAC}"/>
                </a:ext>
              </a:extLst>
            </p:cNvPr>
            <p:cNvSpPr/>
            <p:nvPr/>
          </p:nvSpPr>
          <p:spPr>
            <a:xfrm>
              <a:off x="0" y="0"/>
              <a:ext cx="11504295" cy="1626808"/>
            </a:xfrm>
            <a:custGeom>
              <a:avLst/>
              <a:gdLst>
                <a:gd name="connsiteX0" fmla="*/ 0 w 9744075"/>
                <a:gd name="connsiteY0" fmla="*/ 0 h 1626808"/>
                <a:gd name="connsiteX1" fmla="*/ 9744075 w 9744075"/>
                <a:gd name="connsiteY1" fmla="*/ 0 h 1626808"/>
                <a:gd name="connsiteX2" fmla="*/ 9744075 w 9744075"/>
                <a:gd name="connsiteY2" fmla="*/ 1626808 h 1626808"/>
                <a:gd name="connsiteX3" fmla="*/ 0 w 9744075"/>
                <a:gd name="connsiteY3" fmla="*/ 1626808 h 1626808"/>
                <a:gd name="connsiteX4" fmla="*/ 0 w 9744075"/>
                <a:gd name="connsiteY4" fmla="*/ 0 h 1626808"/>
                <a:gd name="connsiteX0" fmla="*/ 0 w 11039475"/>
                <a:gd name="connsiteY0" fmla="*/ 0 h 1626808"/>
                <a:gd name="connsiteX1" fmla="*/ 11039475 w 11039475"/>
                <a:gd name="connsiteY1" fmla="*/ 0 h 1626808"/>
                <a:gd name="connsiteX2" fmla="*/ 9744075 w 11039475"/>
                <a:gd name="connsiteY2" fmla="*/ 1626808 h 1626808"/>
                <a:gd name="connsiteX3" fmla="*/ 0 w 11039475"/>
                <a:gd name="connsiteY3" fmla="*/ 1626808 h 1626808"/>
                <a:gd name="connsiteX4" fmla="*/ 0 w 11039475"/>
                <a:gd name="connsiteY4" fmla="*/ 0 h 1626808"/>
                <a:gd name="connsiteX0" fmla="*/ 0 w 11039475"/>
                <a:gd name="connsiteY0" fmla="*/ 0 h 1626808"/>
                <a:gd name="connsiteX1" fmla="*/ 11039475 w 11039475"/>
                <a:gd name="connsiteY1" fmla="*/ 0 h 1626808"/>
                <a:gd name="connsiteX2" fmla="*/ 10155555 w 11039475"/>
                <a:gd name="connsiteY2" fmla="*/ 1626808 h 1626808"/>
                <a:gd name="connsiteX3" fmla="*/ 0 w 11039475"/>
                <a:gd name="connsiteY3" fmla="*/ 1626808 h 1626808"/>
                <a:gd name="connsiteX4" fmla="*/ 0 w 11039475"/>
                <a:gd name="connsiteY4" fmla="*/ 0 h 1626808"/>
                <a:gd name="connsiteX0" fmla="*/ 0 w 11504295"/>
                <a:gd name="connsiteY0" fmla="*/ 0 h 1626808"/>
                <a:gd name="connsiteX1" fmla="*/ 11504295 w 11504295"/>
                <a:gd name="connsiteY1" fmla="*/ 0 h 1626808"/>
                <a:gd name="connsiteX2" fmla="*/ 10155555 w 11504295"/>
                <a:gd name="connsiteY2" fmla="*/ 1626808 h 1626808"/>
                <a:gd name="connsiteX3" fmla="*/ 0 w 11504295"/>
                <a:gd name="connsiteY3" fmla="*/ 1626808 h 1626808"/>
                <a:gd name="connsiteX4" fmla="*/ 0 w 11504295"/>
                <a:gd name="connsiteY4" fmla="*/ 0 h 162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295" h="1626808">
                  <a:moveTo>
                    <a:pt x="0" y="0"/>
                  </a:moveTo>
                  <a:lnTo>
                    <a:pt x="11504295" y="0"/>
                  </a:lnTo>
                  <a:lnTo>
                    <a:pt x="10155555" y="1626808"/>
                  </a:lnTo>
                  <a:lnTo>
                    <a:pt x="0" y="1626808"/>
                  </a:lnTo>
                  <a:lnTo>
                    <a:pt x="0" y="0"/>
                  </a:lnTo>
                  <a:close/>
                </a:path>
              </a:pathLst>
            </a:cu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12" name="Rectangle 10">
              <a:extLst>
                <a:ext uri="{FF2B5EF4-FFF2-40B4-BE49-F238E27FC236}">
                  <a16:creationId xmlns:a16="http://schemas.microsoft.com/office/drawing/2014/main" id="{D1BB04C6-6E93-59B3-B748-77DBB1BFB192}"/>
                </a:ext>
              </a:extLst>
            </p:cNvPr>
            <p:cNvSpPr/>
            <p:nvPr/>
          </p:nvSpPr>
          <p:spPr>
            <a:xfrm>
              <a:off x="9942750" y="-60960"/>
              <a:ext cx="1935480" cy="153924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03960 w 1935480"/>
                <a:gd name="connsiteY0" fmla="*/ 0 h 1539240"/>
                <a:gd name="connsiteX1" fmla="*/ 1935480 w 1935480"/>
                <a:gd name="connsiteY1" fmla="*/ 0 h 1539240"/>
                <a:gd name="connsiteX2" fmla="*/ 678180 w 1935480"/>
                <a:gd name="connsiteY2" fmla="*/ 1531620 h 1539240"/>
                <a:gd name="connsiteX3" fmla="*/ 0 w 1935480"/>
                <a:gd name="connsiteY3" fmla="*/ 1539240 h 1539240"/>
                <a:gd name="connsiteX4" fmla="*/ 1203960 w 1935480"/>
                <a:gd name="connsiteY4" fmla="*/ 0 h 153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539240">
                  <a:moveTo>
                    <a:pt x="1203960" y="0"/>
                  </a:moveTo>
                  <a:lnTo>
                    <a:pt x="1935480" y="0"/>
                  </a:lnTo>
                  <a:lnTo>
                    <a:pt x="678180" y="1531620"/>
                  </a:lnTo>
                  <a:lnTo>
                    <a:pt x="0" y="1539240"/>
                  </a:lnTo>
                  <a:lnTo>
                    <a:pt x="1203960" y="0"/>
                  </a:lnTo>
                  <a:close/>
                </a:path>
              </a:pathLst>
            </a:custGeom>
            <a:solidFill>
              <a:srgbClr val="1829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sp>
          <p:nvSpPr>
            <p:cNvPr id="13" name="Rectangle 10">
              <a:extLst>
                <a:ext uri="{FF2B5EF4-FFF2-40B4-BE49-F238E27FC236}">
                  <a16:creationId xmlns:a16="http://schemas.microsoft.com/office/drawing/2014/main" id="{E8A7797D-AE00-0243-AE33-8DE23BF44691}"/>
                </a:ext>
              </a:extLst>
            </p:cNvPr>
            <p:cNvSpPr/>
            <p:nvPr/>
          </p:nvSpPr>
          <p:spPr>
            <a:xfrm>
              <a:off x="10997160" y="-138922"/>
              <a:ext cx="1217700" cy="1476000"/>
            </a:xfrm>
            <a:custGeom>
              <a:avLst/>
              <a:gdLst>
                <a:gd name="connsiteX0" fmla="*/ 0 w 594360"/>
                <a:gd name="connsiteY0" fmla="*/ 0 h 1470660"/>
                <a:gd name="connsiteX1" fmla="*/ 594360 w 594360"/>
                <a:gd name="connsiteY1" fmla="*/ 0 h 1470660"/>
                <a:gd name="connsiteX2" fmla="*/ 594360 w 594360"/>
                <a:gd name="connsiteY2" fmla="*/ 1470660 h 1470660"/>
                <a:gd name="connsiteX3" fmla="*/ 0 w 594360"/>
                <a:gd name="connsiteY3" fmla="*/ 1470660 h 1470660"/>
                <a:gd name="connsiteX4" fmla="*/ 0 w 594360"/>
                <a:gd name="connsiteY4" fmla="*/ 0 h 1470660"/>
                <a:gd name="connsiteX0" fmla="*/ 0 w 1973580"/>
                <a:gd name="connsiteY0" fmla="*/ 60960 h 1531620"/>
                <a:gd name="connsiteX1" fmla="*/ 1973580 w 1973580"/>
                <a:gd name="connsiteY1" fmla="*/ 0 h 1531620"/>
                <a:gd name="connsiteX2" fmla="*/ 59436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0 w 1973580"/>
                <a:gd name="connsiteY3" fmla="*/ 1531620 h 1531620"/>
                <a:gd name="connsiteX4" fmla="*/ 0 w 1973580"/>
                <a:gd name="connsiteY4" fmla="*/ 60960 h 1531620"/>
                <a:gd name="connsiteX0" fmla="*/ 0 w 1973580"/>
                <a:gd name="connsiteY0" fmla="*/ 60960 h 1531620"/>
                <a:gd name="connsiteX1" fmla="*/ 1973580 w 1973580"/>
                <a:gd name="connsiteY1" fmla="*/ 0 h 1531620"/>
                <a:gd name="connsiteX2" fmla="*/ 716280 w 1973580"/>
                <a:gd name="connsiteY2" fmla="*/ 1531620 h 1531620"/>
                <a:gd name="connsiteX3" fmla="*/ 640080 w 1973580"/>
                <a:gd name="connsiteY3" fmla="*/ 1013460 h 1531620"/>
                <a:gd name="connsiteX4" fmla="*/ 0 w 1973580"/>
                <a:gd name="connsiteY4" fmla="*/ 60960 h 1531620"/>
                <a:gd name="connsiteX0" fmla="*/ 0 w 1973580"/>
                <a:gd name="connsiteY0" fmla="*/ 60960 h 1539240"/>
                <a:gd name="connsiteX1" fmla="*/ 1973580 w 1973580"/>
                <a:gd name="connsiteY1" fmla="*/ 0 h 1539240"/>
                <a:gd name="connsiteX2" fmla="*/ 716280 w 1973580"/>
                <a:gd name="connsiteY2" fmla="*/ 1531620 h 1539240"/>
                <a:gd name="connsiteX3" fmla="*/ 38100 w 1973580"/>
                <a:gd name="connsiteY3" fmla="*/ 1539240 h 1539240"/>
                <a:gd name="connsiteX4" fmla="*/ 0 w 1973580"/>
                <a:gd name="connsiteY4" fmla="*/ 60960 h 1539240"/>
                <a:gd name="connsiteX0" fmla="*/ 1120140 w 1935480"/>
                <a:gd name="connsiteY0" fmla="*/ 502920 h 1539240"/>
                <a:gd name="connsiteX1" fmla="*/ 1935480 w 1935480"/>
                <a:gd name="connsiteY1" fmla="*/ 0 h 1539240"/>
                <a:gd name="connsiteX2" fmla="*/ 678180 w 1935480"/>
                <a:gd name="connsiteY2" fmla="*/ 1531620 h 1539240"/>
                <a:gd name="connsiteX3" fmla="*/ 0 w 1935480"/>
                <a:gd name="connsiteY3" fmla="*/ 1539240 h 1539240"/>
                <a:gd name="connsiteX4" fmla="*/ 1120140 w 1935480"/>
                <a:gd name="connsiteY4" fmla="*/ 502920 h 1539240"/>
                <a:gd name="connsiteX0" fmla="*/ 1257300 w 1935480"/>
                <a:gd name="connsiteY0" fmla="*/ 15240 h 1539240"/>
                <a:gd name="connsiteX1" fmla="*/ 1935480 w 1935480"/>
                <a:gd name="connsiteY1" fmla="*/ 0 h 1539240"/>
                <a:gd name="connsiteX2" fmla="*/ 678180 w 1935480"/>
                <a:gd name="connsiteY2" fmla="*/ 1531620 h 1539240"/>
                <a:gd name="connsiteX3" fmla="*/ 0 w 1935480"/>
                <a:gd name="connsiteY3" fmla="*/ 1539240 h 1539240"/>
                <a:gd name="connsiteX4" fmla="*/ 1257300 w 1935480"/>
                <a:gd name="connsiteY4" fmla="*/ 15240 h 1539240"/>
                <a:gd name="connsiteX0" fmla="*/ 1257300 w 1257300"/>
                <a:gd name="connsiteY0" fmla="*/ 0 h 1524000"/>
                <a:gd name="connsiteX1" fmla="*/ 1243113 w 1257300"/>
                <a:gd name="connsiteY1" fmla="*/ 826615 h 1524000"/>
                <a:gd name="connsiteX2" fmla="*/ 678180 w 1257300"/>
                <a:gd name="connsiteY2" fmla="*/ 1516380 h 1524000"/>
                <a:gd name="connsiteX3" fmla="*/ 0 w 1257300"/>
                <a:gd name="connsiteY3" fmla="*/ 1524000 h 1524000"/>
                <a:gd name="connsiteX4" fmla="*/ 1257300 w 1257300"/>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524000">
                  <a:moveTo>
                    <a:pt x="1257300" y="0"/>
                  </a:moveTo>
                  <a:lnTo>
                    <a:pt x="1243113" y="826615"/>
                  </a:lnTo>
                  <a:lnTo>
                    <a:pt x="678180" y="1516380"/>
                  </a:lnTo>
                  <a:lnTo>
                    <a:pt x="0" y="1524000"/>
                  </a:lnTo>
                  <a:lnTo>
                    <a:pt x="1257300" y="0"/>
                  </a:lnTo>
                  <a:close/>
                </a:path>
              </a:pathLst>
            </a:custGeom>
            <a:solidFill>
              <a:srgbClr val="1C8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grpSp>
      <p:sp>
        <p:nvSpPr>
          <p:cNvPr id="5" name="Title 1">
            <a:extLst>
              <a:ext uri="{FF2B5EF4-FFF2-40B4-BE49-F238E27FC236}">
                <a16:creationId xmlns:a16="http://schemas.microsoft.com/office/drawing/2014/main" id="{9DFA354A-4604-7F2F-9E0E-C87371CC5207}"/>
              </a:ext>
            </a:extLst>
          </p:cNvPr>
          <p:cNvSpPr txBox="1">
            <a:spLocks/>
          </p:cNvSpPr>
          <p:nvPr/>
        </p:nvSpPr>
        <p:spPr>
          <a:xfrm>
            <a:off x="612559" y="530352"/>
            <a:ext cx="10471559" cy="6702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003958"/>
              </a:solidFill>
              <a:latin typeface="Poppins" pitchFamily="2" charset="77"/>
              <a:cs typeface="Poppins" pitchFamily="2" charset="77"/>
            </a:endParaRPr>
          </a:p>
        </p:txBody>
      </p:sp>
      <p:sp>
        <p:nvSpPr>
          <p:cNvPr id="10" name="Content Placeholder 2">
            <a:extLst>
              <a:ext uri="{FF2B5EF4-FFF2-40B4-BE49-F238E27FC236}">
                <a16:creationId xmlns:a16="http://schemas.microsoft.com/office/drawing/2014/main" id="{F5FA90DB-27D8-54B8-501D-EBDEEFC7E379}"/>
              </a:ext>
            </a:extLst>
          </p:cNvPr>
          <p:cNvSpPr txBox="1">
            <a:spLocks/>
          </p:cNvSpPr>
          <p:nvPr/>
        </p:nvSpPr>
        <p:spPr>
          <a:xfrm>
            <a:off x="1385149" y="2023571"/>
            <a:ext cx="2320290" cy="2323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Bef>
                <a:spcPts val="0"/>
              </a:spcBef>
              <a:spcAft>
                <a:spcPts val="800"/>
              </a:spcAft>
              <a:buClr>
                <a:srgbClr val="003958"/>
              </a:buClr>
              <a:buNone/>
            </a:pPr>
            <a:r>
              <a:rPr lang="en-US" sz="2000"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Property tax revenue backs the bonds cities issue to build and maintain infrastructure.</a:t>
            </a:r>
            <a:endParaRPr lang="en-US" sz="1100" kern="100" dirty="0">
              <a:solidFill>
                <a:srgbClr val="182953"/>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2" name="Title 1">
            <a:extLst>
              <a:ext uri="{FF2B5EF4-FFF2-40B4-BE49-F238E27FC236}">
                <a16:creationId xmlns:a16="http://schemas.microsoft.com/office/drawing/2014/main" id="{21F9E87B-890A-BCCA-850E-3A54AEC485FE}"/>
              </a:ext>
            </a:extLst>
          </p:cNvPr>
          <p:cNvSpPr txBox="1">
            <a:spLocks/>
          </p:cNvSpPr>
          <p:nvPr/>
        </p:nvSpPr>
        <p:spPr>
          <a:xfrm>
            <a:off x="612559" y="531912"/>
            <a:ext cx="11731979" cy="50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9050">
                  <a:solidFill>
                    <a:schemeClr val="bg1"/>
                  </a:solidFill>
                </a:ln>
                <a:noFill/>
                <a:latin typeface="Poppins" pitchFamily="2" charset="77"/>
                <a:ea typeface="Aptos" panose="020B0004020202020204" pitchFamily="34" charset="0"/>
                <a:cs typeface="Poppins" pitchFamily="2" charset="77"/>
              </a:rPr>
              <a:t>BONDS AND </a:t>
            </a:r>
            <a:r>
              <a:rPr lang="en-US" b="1" dirty="0">
                <a:solidFill>
                  <a:schemeClr val="bg1"/>
                </a:solidFill>
                <a:latin typeface="Poppins" pitchFamily="2" charset="77"/>
                <a:cs typeface="Poppins" pitchFamily="2" charset="77"/>
              </a:rPr>
              <a:t>INFRASTRUCTURE</a:t>
            </a:r>
          </a:p>
        </p:txBody>
      </p:sp>
      <p:sp>
        <p:nvSpPr>
          <p:cNvPr id="15" name="Rectangle 14">
            <a:extLst>
              <a:ext uri="{FF2B5EF4-FFF2-40B4-BE49-F238E27FC236}">
                <a16:creationId xmlns:a16="http://schemas.microsoft.com/office/drawing/2014/main" id="{76F177B6-3161-6085-7809-CF3F2894646F}"/>
              </a:ext>
            </a:extLst>
          </p:cNvPr>
          <p:cNvSpPr/>
          <p:nvPr/>
        </p:nvSpPr>
        <p:spPr>
          <a:xfrm>
            <a:off x="3951705" y="1959561"/>
            <a:ext cx="4295039" cy="2330209"/>
          </a:xfrm>
          <a:prstGeom prst="rect">
            <a:avLst/>
          </a:prstGeom>
          <a:solidFill>
            <a:srgbClr val="182953">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2B758F0-8F1F-5E40-D7F3-47D018F49E4D}"/>
              </a:ext>
            </a:extLst>
          </p:cNvPr>
          <p:cNvSpPr txBox="1"/>
          <p:nvPr/>
        </p:nvSpPr>
        <p:spPr>
          <a:xfrm>
            <a:off x="893836" y="4910162"/>
            <a:ext cx="2244941" cy="1015663"/>
          </a:xfrm>
          <a:prstGeom prst="rect">
            <a:avLst/>
          </a:prstGeom>
          <a:noFill/>
        </p:spPr>
        <p:txBody>
          <a:bodyPr wrap="square">
            <a:spAutoFit/>
          </a:bodyPr>
          <a:lstStyle/>
          <a:p>
            <a:pPr marL="0" indent="0">
              <a:spcBef>
                <a:spcPts val="0"/>
              </a:spcBef>
              <a:spcAft>
                <a:spcPts val="800"/>
              </a:spcAft>
              <a:buClr>
                <a:srgbClr val="003958"/>
              </a:buClr>
              <a:buNone/>
            </a:pPr>
            <a:r>
              <a:rPr lang="en-US" sz="2000" b="1" i="1" kern="100" dirty="0">
                <a:solidFill>
                  <a:schemeClr val="bg1"/>
                </a:solidFill>
                <a:latin typeface="Poppins" panose="00000500000000000000" pitchFamily="2" charset="0"/>
                <a:ea typeface="Aptos" panose="020B0004020202020204" pitchFamily="34" charset="0"/>
                <a:cs typeface="Poppins" panose="00000500000000000000" pitchFamily="2" charset="0"/>
              </a:rPr>
              <a:t>Less money </a:t>
            </a:r>
            <a:br>
              <a:rPr lang="en-US" sz="2000" b="1" i="1" kern="100" dirty="0">
                <a:solidFill>
                  <a:schemeClr val="bg1"/>
                </a:solidFill>
                <a:latin typeface="Poppins" panose="00000500000000000000" pitchFamily="2" charset="0"/>
                <a:ea typeface="Aptos" panose="020B0004020202020204" pitchFamily="34" charset="0"/>
                <a:cs typeface="Poppins" panose="00000500000000000000" pitchFamily="2" charset="0"/>
              </a:rPr>
            </a:br>
            <a:r>
              <a:rPr lang="en-US" sz="2000" i="1" kern="100" dirty="0">
                <a:solidFill>
                  <a:schemeClr val="bg1"/>
                </a:solidFill>
                <a:latin typeface="Poppins" panose="00000500000000000000" pitchFamily="2" charset="0"/>
                <a:ea typeface="Aptos" panose="020B0004020202020204" pitchFamily="34" charset="0"/>
                <a:cs typeface="Poppins" panose="00000500000000000000" pitchFamily="2" charset="0"/>
              </a:rPr>
              <a:t>for essential services today. </a:t>
            </a:r>
          </a:p>
        </p:txBody>
      </p:sp>
      <p:sp>
        <p:nvSpPr>
          <p:cNvPr id="19" name="TextBox 18">
            <a:extLst>
              <a:ext uri="{FF2B5EF4-FFF2-40B4-BE49-F238E27FC236}">
                <a16:creationId xmlns:a16="http://schemas.microsoft.com/office/drawing/2014/main" id="{49EC7EC9-455F-249B-6A8B-5905C9B450F7}"/>
              </a:ext>
            </a:extLst>
          </p:cNvPr>
          <p:cNvSpPr txBox="1"/>
          <p:nvPr/>
        </p:nvSpPr>
        <p:spPr>
          <a:xfrm>
            <a:off x="3951704" y="2386967"/>
            <a:ext cx="4295039" cy="1538242"/>
          </a:xfrm>
          <a:prstGeom prst="rect">
            <a:avLst/>
          </a:prstGeom>
          <a:noFill/>
        </p:spPr>
        <p:txBody>
          <a:bodyPr wrap="square">
            <a:spAutoFit/>
          </a:bodyPr>
          <a:lstStyle/>
          <a:p>
            <a:pPr marL="0" indent="0" algn="ctr">
              <a:lnSpc>
                <a:spcPct val="85000"/>
              </a:lnSpc>
              <a:spcBef>
                <a:spcPts val="0"/>
              </a:spcBef>
              <a:spcAft>
                <a:spcPts val="800"/>
              </a:spcAft>
              <a:buClr>
                <a:srgbClr val="003958"/>
              </a:buClr>
              <a:buNone/>
            </a:pP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SMALLER TAX BASE </a:t>
            </a:r>
            <a:b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200" b="1" kern="100" dirty="0">
                <a:solidFill>
                  <a:srgbClr val="F7BA38"/>
                </a:solidFill>
                <a:effectLst/>
                <a:latin typeface="Poppins" panose="00000500000000000000" pitchFamily="2" charset="0"/>
                <a:ea typeface="Aptos" panose="020B0004020202020204" pitchFamily="34" charset="0"/>
                <a:cs typeface="Poppins" panose="00000500000000000000" pitchFamily="2" charset="0"/>
              </a:rPr>
              <a:t>=</a:t>
            </a: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b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LOWER BONDING CAPACITY </a:t>
            </a:r>
            <a:b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200" b="1" kern="100" dirty="0">
                <a:solidFill>
                  <a:srgbClr val="F7BA38"/>
                </a:solidFill>
                <a:effectLst/>
                <a:latin typeface="Poppins" panose="00000500000000000000" pitchFamily="2" charset="0"/>
                <a:ea typeface="Aptos" panose="020B0004020202020204" pitchFamily="34" charset="0"/>
                <a:cs typeface="Poppins" panose="00000500000000000000" pitchFamily="2" charset="0"/>
              </a:rPr>
              <a:t>=</a:t>
            </a: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b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br>
            <a:r>
              <a:rPr lang="en-US" sz="22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HIGHER INTEREST RATES</a:t>
            </a:r>
          </a:p>
        </p:txBody>
      </p:sp>
      <p:sp>
        <p:nvSpPr>
          <p:cNvPr id="21" name="TextBox 20">
            <a:extLst>
              <a:ext uri="{FF2B5EF4-FFF2-40B4-BE49-F238E27FC236}">
                <a16:creationId xmlns:a16="http://schemas.microsoft.com/office/drawing/2014/main" id="{DF01B640-5487-1323-35E2-B906D08D42BA}"/>
              </a:ext>
            </a:extLst>
          </p:cNvPr>
          <p:cNvSpPr txBox="1"/>
          <p:nvPr/>
        </p:nvSpPr>
        <p:spPr>
          <a:xfrm>
            <a:off x="8473959" y="2023570"/>
            <a:ext cx="2192656" cy="2271763"/>
          </a:xfrm>
          <a:prstGeom prst="rect">
            <a:avLst/>
          </a:prstGeom>
          <a:noFill/>
        </p:spPr>
        <p:txBody>
          <a:bodyPr wrap="square">
            <a:spAutoFit/>
          </a:bodyPr>
          <a:lstStyle/>
          <a:p>
            <a:pPr marL="0" indent="0">
              <a:lnSpc>
                <a:spcPct val="115000"/>
              </a:lnSpc>
              <a:spcBef>
                <a:spcPts val="0"/>
              </a:spcBef>
              <a:spcAft>
                <a:spcPts val="800"/>
              </a:spcAft>
              <a:buClr>
                <a:srgbClr val="003958"/>
              </a:buClr>
              <a:buNone/>
            </a:pPr>
            <a:r>
              <a:rPr lang="en-US" sz="2000"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That means </a:t>
            </a:r>
            <a:r>
              <a:rPr lang="en-US" sz="2000" b="1" i="1" u="sng"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less</a:t>
            </a:r>
            <a:r>
              <a:rPr lang="en-US" sz="2000" kern="100" dirty="0">
                <a:solidFill>
                  <a:srgbClr val="182953"/>
                </a:solidFill>
                <a:effectLst/>
                <a:latin typeface="Poppins" panose="00000500000000000000" pitchFamily="2" charset="0"/>
                <a:ea typeface="Aptos" panose="020B0004020202020204" pitchFamily="34" charset="0"/>
                <a:cs typeface="Poppins" panose="00000500000000000000" pitchFamily="2" charset="0"/>
              </a:rPr>
              <a:t> ability to finance roads, stormwater, utilities, public facilities.</a:t>
            </a:r>
          </a:p>
        </p:txBody>
      </p:sp>
      <p:sp>
        <p:nvSpPr>
          <p:cNvPr id="23" name="TextBox 22">
            <a:extLst>
              <a:ext uri="{FF2B5EF4-FFF2-40B4-BE49-F238E27FC236}">
                <a16:creationId xmlns:a16="http://schemas.microsoft.com/office/drawing/2014/main" id="{DA95D0D9-AEEC-353F-4D2B-1647F9B6603A}"/>
              </a:ext>
            </a:extLst>
          </p:cNvPr>
          <p:cNvSpPr txBox="1"/>
          <p:nvPr/>
        </p:nvSpPr>
        <p:spPr>
          <a:xfrm>
            <a:off x="3535065" y="4903782"/>
            <a:ext cx="2379132" cy="1015663"/>
          </a:xfrm>
          <a:prstGeom prst="rect">
            <a:avLst/>
          </a:prstGeom>
          <a:noFill/>
        </p:spPr>
        <p:txBody>
          <a:bodyPr wrap="square">
            <a:spAutoFit/>
          </a:bodyPr>
          <a:lstStyle/>
          <a:p>
            <a:r>
              <a:rPr lang="en-US" sz="2000" b="1" i="1" kern="100" dirty="0">
                <a:solidFill>
                  <a:schemeClr val="bg1"/>
                </a:solidFill>
                <a:latin typeface="Poppins" panose="00000500000000000000" pitchFamily="2" charset="0"/>
                <a:ea typeface="Aptos" panose="020B0004020202020204" pitchFamily="34" charset="0"/>
                <a:cs typeface="Poppins" panose="00000500000000000000" pitchFamily="2" charset="0"/>
              </a:rPr>
              <a:t>Less capacity </a:t>
            </a:r>
            <a:r>
              <a:rPr lang="en-US" sz="2000" i="1" kern="100" dirty="0">
                <a:solidFill>
                  <a:schemeClr val="bg1"/>
                </a:solidFill>
                <a:latin typeface="Poppins" panose="00000500000000000000" pitchFamily="2" charset="0"/>
                <a:ea typeface="Aptos" panose="020B0004020202020204" pitchFamily="34" charset="0"/>
                <a:cs typeface="Poppins" panose="00000500000000000000" pitchFamily="2" charset="0"/>
              </a:rPr>
              <a:t>to fund critical needs tomorrow.</a:t>
            </a:r>
            <a:endParaRPr lang="en-US" sz="2000" dirty="0">
              <a:solidFill>
                <a:schemeClr val="bg1"/>
              </a:solidFill>
            </a:endParaRPr>
          </a:p>
        </p:txBody>
      </p:sp>
      <p:sp>
        <p:nvSpPr>
          <p:cNvPr id="25" name="TextBox 24">
            <a:extLst>
              <a:ext uri="{FF2B5EF4-FFF2-40B4-BE49-F238E27FC236}">
                <a16:creationId xmlns:a16="http://schemas.microsoft.com/office/drawing/2014/main" id="{40C64654-74FE-4485-48D1-C86578C1DFEF}"/>
              </a:ext>
            </a:extLst>
          </p:cNvPr>
          <p:cNvSpPr txBox="1"/>
          <p:nvPr/>
        </p:nvSpPr>
        <p:spPr>
          <a:xfrm>
            <a:off x="6495490" y="4811676"/>
            <a:ext cx="4909669" cy="1220847"/>
          </a:xfrm>
          <a:prstGeom prst="rect">
            <a:avLst/>
          </a:prstGeom>
          <a:noFill/>
        </p:spPr>
        <p:txBody>
          <a:bodyPr wrap="square">
            <a:spAutoFit/>
          </a:bodyPr>
          <a:lstStyle/>
          <a:p>
            <a:pPr marL="0" indent="0">
              <a:spcBef>
                <a:spcPts val="0"/>
              </a:spcBef>
              <a:spcAft>
                <a:spcPts val="800"/>
              </a:spcAft>
              <a:buClr>
                <a:srgbClr val="003958"/>
              </a:buClr>
              <a:buNone/>
            </a:pP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More </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traffic. </a:t>
            </a:r>
          </a:p>
          <a:p>
            <a:pPr marL="0" indent="0">
              <a:spcBef>
                <a:spcPts val="0"/>
              </a:spcBef>
              <a:spcAft>
                <a:spcPts val="800"/>
              </a:spcAft>
              <a:buClr>
                <a:srgbClr val="003958"/>
              </a:buClr>
              <a:buNone/>
            </a:pP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Slower </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emergency response. </a:t>
            </a:r>
          </a:p>
          <a:p>
            <a:pPr marL="0" indent="0">
              <a:spcBef>
                <a:spcPts val="0"/>
              </a:spcBef>
              <a:spcAft>
                <a:spcPts val="800"/>
              </a:spcAft>
              <a:buClr>
                <a:srgbClr val="003958"/>
              </a:buClr>
              <a:buNone/>
            </a:pPr>
            <a:r>
              <a:rPr lang="en-US" sz="20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Greater </a:t>
            </a:r>
            <a:r>
              <a:rPr lang="en-US" sz="20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vulnerability during storms.</a:t>
            </a:r>
          </a:p>
        </p:txBody>
      </p:sp>
      <p:sp>
        <p:nvSpPr>
          <p:cNvPr id="27" name="Arrow: Right 26">
            <a:extLst>
              <a:ext uri="{FF2B5EF4-FFF2-40B4-BE49-F238E27FC236}">
                <a16:creationId xmlns:a16="http://schemas.microsoft.com/office/drawing/2014/main" id="{05BDCCF0-4670-60E7-013C-DC43CECD8BD0}"/>
              </a:ext>
            </a:extLst>
          </p:cNvPr>
          <p:cNvSpPr/>
          <p:nvPr/>
        </p:nvSpPr>
        <p:spPr>
          <a:xfrm>
            <a:off x="2872219" y="5187411"/>
            <a:ext cx="533400" cy="386611"/>
          </a:xfrm>
          <a:prstGeom prst="rightArrow">
            <a:avLst/>
          </a:prstGeom>
          <a:solidFill>
            <a:srgbClr val="F7B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60B862F5-21CD-045D-9872-3CE534ABE684}"/>
              </a:ext>
            </a:extLst>
          </p:cNvPr>
          <p:cNvSpPr/>
          <p:nvPr/>
        </p:nvSpPr>
        <p:spPr>
          <a:xfrm>
            <a:off x="5895415" y="5193791"/>
            <a:ext cx="533400" cy="386611"/>
          </a:xfrm>
          <a:prstGeom prst="rightArrow">
            <a:avLst/>
          </a:prstGeom>
          <a:solidFill>
            <a:srgbClr val="F7B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A52244E4-1EEF-2B18-8FB7-15A2775EB04B}"/>
              </a:ext>
            </a:extLst>
          </p:cNvPr>
          <p:cNvCxnSpPr/>
          <p:nvPr/>
        </p:nvCxnSpPr>
        <p:spPr>
          <a:xfrm>
            <a:off x="1107976" y="1959561"/>
            <a:ext cx="9976142" cy="0"/>
          </a:xfrm>
          <a:prstGeom prst="line">
            <a:avLst/>
          </a:prstGeom>
          <a:ln>
            <a:solidFill>
              <a:srgbClr val="18295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29D6E6D-F1C0-C2AD-9AD4-95158E774A52}"/>
              </a:ext>
            </a:extLst>
          </p:cNvPr>
          <p:cNvCxnSpPr/>
          <p:nvPr/>
        </p:nvCxnSpPr>
        <p:spPr>
          <a:xfrm>
            <a:off x="1101579" y="4289770"/>
            <a:ext cx="9976142" cy="0"/>
          </a:xfrm>
          <a:prstGeom prst="line">
            <a:avLst/>
          </a:prstGeom>
          <a:ln>
            <a:solidFill>
              <a:srgbClr val="18295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6089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380c26c-87db-4fd0-8d6b-c400a5e4977a">
      <Terms xmlns="http://schemas.microsoft.com/office/infopath/2007/PartnerControls"/>
    </lcf76f155ced4ddcb4097134ff3c332f>
    <TaxCatchAll xmlns="086642e3-6627-4994-a252-0ec13cfe0ab6"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DA351E19248843B2607FCEE8A8B704" ma:contentTypeVersion="18" ma:contentTypeDescription="Create a new document." ma:contentTypeScope="" ma:versionID="aab1716e5b7d1fc191fa67876257e34a">
  <xsd:schema xmlns:xsd="http://www.w3.org/2001/XMLSchema" xmlns:xs="http://www.w3.org/2001/XMLSchema" xmlns:p="http://schemas.microsoft.com/office/2006/metadata/properties" xmlns:ns1="http://schemas.microsoft.com/sharepoint/v3" xmlns:ns2="c380c26c-87db-4fd0-8d6b-c400a5e4977a" xmlns:ns3="086642e3-6627-4994-a252-0ec13cfe0ab6" targetNamespace="http://schemas.microsoft.com/office/2006/metadata/properties" ma:root="true" ma:fieldsID="bbc9505c84be846fc4b7145d56232ac8" ns1:_="" ns2:_="" ns3:_="">
    <xsd:import namespace="http://schemas.microsoft.com/sharepoint/v3"/>
    <xsd:import namespace="c380c26c-87db-4fd0-8d6b-c400a5e4977a"/>
    <xsd:import namespace="086642e3-6627-4994-a252-0ec13cfe0ab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80c26c-87db-4fd0-8d6b-c400a5e497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6491c37-461d-43ce-b4f1-bbbde56e063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6642e3-6627-4994-a252-0ec13cfe0ab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ba13262-a716-4044-9784-765e442dfc32}" ma:internalName="TaxCatchAll" ma:showField="CatchAllData" ma:web="086642e3-6627-4994-a252-0ec13cfe0ab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8ED8-43D6-465F-BF6F-D7DBE9BCB748}">
  <ds:schemaRefs>
    <ds:schemaRef ds:uri="http://schemas.microsoft.com/sharepoint/v3/contenttype/forms"/>
  </ds:schemaRefs>
</ds:datastoreItem>
</file>

<file path=customXml/itemProps2.xml><?xml version="1.0" encoding="utf-8"?>
<ds:datastoreItem xmlns:ds="http://schemas.openxmlformats.org/officeDocument/2006/customXml" ds:itemID="{8D023572-42F3-4C67-8164-A6E3A23082A4}">
  <ds:schemaRefs>
    <ds:schemaRef ds:uri="048ae440-7008-4b00-a33d-aa9de41090cb"/>
    <ds:schemaRef ds:uri="086642e3-6627-4994-a252-0ec13cfe0ab6"/>
    <ds:schemaRef ds:uri="62b11c04-4176-4152-b245-a79defb2f1c0"/>
    <ds:schemaRef ds:uri="c380c26c-87db-4fd0-8d6b-c400a5e497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6C8FCD4-80F9-4EB0-8FAF-CB4D4BBF12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80c26c-87db-4fd0-8d6b-c400a5e4977a"/>
    <ds:schemaRef ds:uri="086642e3-6627-4994-a252-0ec13cfe0a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d642e08-dfa4-427d-8646-57d423c7c43e}" enabled="0" method="" siteId="{2d642e08-dfa4-427d-8646-57d423c7c43e}" removed="1"/>
</clbl:labelList>
</file>

<file path=docProps/app.xml><?xml version="1.0" encoding="utf-8"?>
<Properties xmlns="http://schemas.openxmlformats.org/officeDocument/2006/extended-properties" xmlns:vt="http://schemas.openxmlformats.org/officeDocument/2006/docPropsVTypes">
  <Template>Ion</Template>
  <TotalTime>2011</TotalTime>
  <Words>2029</Words>
  <Application>Microsoft Office PowerPoint</Application>
  <PresentationFormat>Widescreen</PresentationFormat>
  <Paragraphs>154</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Aptos Display</vt:lpstr>
      <vt:lpstr>Arial</vt:lpstr>
      <vt:lpstr>Calibri</vt:lpstr>
      <vt:lpstr>Oswald</vt:lpstr>
      <vt:lpstr>Poppins</vt:lpstr>
      <vt:lpstr>Poppins Black</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Kelli Roerk</dc:creator>
  <cp:lastModifiedBy>Kelli Roerk</cp:lastModifiedBy>
  <cp:revision>33</cp:revision>
  <dcterms:created xsi:type="dcterms:W3CDTF">2026-01-09T20:39:56Z</dcterms:created>
  <dcterms:modified xsi:type="dcterms:W3CDTF">2026-06-30T22:36:19Z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0x010100CDDA351E19248843B2607FCEE8A8B704</vt:lpwstr>
  </property>
</Properties>
</file>