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56" r:id="rId2"/>
    <p:sldId id="260" r:id="rId3"/>
    <p:sldId id="261" r:id="rId4"/>
    <p:sldId id="262" r:id="rId5"/>
    <p:sldId id="258" r:id="rId6"/>
    <p:sldId id="259" r:id="rId7"/>
    <p:sldId id="263" r:id="rId8"/>
    <p:sldId id="257" r:id="rId9"/>
  </p:sldIdLst>
  <p:sldSz cx="12192000" cy="6858000"/>
  <p:notesSz cx="6858000" cy="9144000"/>
  <p:embeddedFontLst>
    <p:embeddedFont>
      <p:font typeface="Gill Sans MT" panose="020B0502020104020203" pitchFamily="34" charset="77"/>
      <p:regular r:id="rId10"/>
      <p:bold r:id="rId10"/>
      <p:italic r:id="rId10"/>
      <p:boldItalic r:id="rId10"/>
    </p:embeddedFont>
    <p:embeddedFont>
      <p:font typeface="Impact" panose="020B0806030902050204" pitchFamily="34" charset="0"/>
      <p:regular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NUL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D6E65-201D-4405-9BD6-ADB55A4D7A1E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DEFE0E-05E5-4B31-A706-4917EBD0084B}">
      <dgm:prSet/>
      <dgm:spPr/>
      <dgm:t>
        <a:bodyPr/>
        <a:lstStyle/>
        <a:p>
          <a:r>
            <a:rPr lang="en-US" dirty="0"/>
            <a:t>There are 412 cities, towns and villages in Florida.</a:t>
          </a:r>
        </a:p>
      </dgm:t>
    </dgm:pt>
    <dgm:pt modelId="{022843F8-DC49-4B55-98F2-31D373DC8A08}" type="parTrans" cxnId="{85EFEA88-943C-41F7-B103-0E1149E86D9B}">
      <dgm:prSet/>
      <dgm:spPr/>
      <dgm:t>
        <a:bodyPr/>
        <a:lstStyle/>
        <a:p>
          <a:endParaRPr lang="en-US"/>
        </a:p>
      </dgm:t>
    </dgm:pt>
    <dgm:pt modelId="{E7E55939-A977-4EF1-96E0-2AD3D1DF8BDF}" type="sibTrans" cxnId="{85EFEA88-943C-41F7-B103-0E1149E86D9B}">
      <dgm:prSet phldrT="01" phldr="0"/>
      <dgm:spPr/>
      <dgm:t>
        <a:bodyPr/>
        <a:lstStyle/>
        <a:p>
          <a:r>
            <a:rPr lang="en-US"/>
            <a:t>01</a:t>
          </a:r>
          <a:endParaRPr lang="en-US" dirty="0"/>
        </a:p>
      </dgm:t>
    </dgm:pt>
    <dgm:pt modelId="{AFC47D33-E443-473B-840C-0717D62E12DC}">
      <dgm:prSet/>
      <dgm:spPr/>
      <dgm:t>
        <a:bodyPr/>
        <a:lstStyle/>
        <a:p>
          <a:r>
            <a:rPr lang="en-US" dirty="0"/>
            <a:t>Pensacola &amp; St.  Augustine are the oldest cities in Florida; both were charted in 1822.  The youngest city in Florida is Indiantown, chartered in 2018.</a:t>
          </a:r>
        </a:p>
      </dgm:t>
    </dgm:pt>
    <dgm:pt modelId="{D1B3F02C-CD69-4177-BB23-6E1B6440E9E3}" type="parTrans" cxnId="{C6E41D89-A372-4C2F-912F-67367C0F208C}">
      <dgm:prSet/>
      <dgm:spPr/>
      <dgm:t>
        <a:bodyPr/>
        <a:lstStyle/>
        <a:p>
          <a:endParaRPr lang="en-US"/>
        </a:p>
      </dgm:t>
    </dgm:pt>
    <dgm:pt modelId="{2128BC06-CAF8-4AAC-930B-C2F00C4409F7}" type="sibTrans" cxnId="{C6E41D89-A372-4C2F-912F-67367C0F208C}">
      <dgm:prSet phldrT="02" phldr="0"/>
      <dgm:spPr/>
      <dgm:t>
        <a:bodyPr/>
        <a:lstStyle/>
        <a:p>
          <a:r>
            <a:rPr lang="en-US"/>
            <a:t>02</a:t>
          </a:r>
          <a:endParaRPr lang="en-US" dirty="0"/>
        </a:p>
      </dgm:t>
    </dgm:pt>
    <dgm:pt modelId="{79E503B7-C9C8-4D33-869E-4BCE57AE825C}">
      <dgm:prSet/>
      <dgm:spPr/>
      <dgm:t>
        <a:bodyPr/>
        <a:lstStyle/>
        <a:p>
          <a:r>
            <a:rPr lang="en-US" dirty="0"/>
            <a:t>In 2018, the biggest city, by population, was the City of Jacksonville with over 900,000 citizens. The smallest city, by population, was the Town of Marineland with eight citizens.</a:t>
          </a:r>
        </a:p>
      </dgm:t>
    </dgm:pt>
    <dgm:pt modelId="{ED58C185-0A8C-4B35-BD21-5D9E372951AD}" type="parTrans" cxnId="{4120111F-534B-47EE-A113-0F46A8EB8BFA}">
      <dgm:prSet/>
      <dgm:spPr/>
      <dgm:t>
        <a:bodyPr/>
        <a:lstStyle/>
        <a:p>
          <a:endParaRPr lang="en-US"/>
        </a:p>
      </dgm:t>
    </dgm:pt>
    <dgm:pt modelId="{FC633B93-18D8-41E4-84E5-2B45CD5A85BB}" type="sibTrans" cxnId="{4120111F-534B-47EE-A113-0F46A8EB8BFA}">
      <dgm:prSet phldrT="03" phldr="0"/>
      <dgm:spPr/>
      <dgm:t>
        <a:bodyPr/>
        <a:lstStyle/>
        <a:p>
          <a:r>
            <a:rPr lang="en-US"/>
            <a:t>03</a:t>
          </a:r>
          <a:endParaRPr lang="en-US" dirty="0"/>
        </a:p>
      </dgm:t>
    </dgm:pt>
    <dgm:pt modelId="{3B24E9AC-2AF0-411D-AFC4-B0B56799E1D0}" type="pres">
      <dgm:prSet presAssocID="{573D6E65-201D-4405-9BD6-ADB55A4D7A1E}" presName="Name0" presStyleCnt="0">
        <dgm:presLayoutVars>
          <dgm:animLvl val="lvl"/>
          <dgm:resizeHandles val="exact"/>
        </dgm:presLayoutVars>
      </dgm:prSet>
      <dgm:spPr/>
    </dgm:pt>
    <dgm:pt modelId="{AF1E0417-A4AE-455E-959F-6AA37665C70C}" type="pres">
      <dgm:prSet presAssocID="{B2DEFE0E-05E5-4B31-A706-4917EBD0084B}" presName="compositeNode" presStyleCnt="0">
        <dgm:presLayoutVars>
          <dgm:bulletEnabled val="1"/>
        </dgm:presLayoutVars>
      </dgm:prSet>
      <dgm:spPr/>
    </dgm:pt>
    <dgm:pt modelId="{348357EE-F1A0-416C-AD72-2395C8C6BE37}" type="pres">
      <dgm:prSet presAssocID="{B2DEFE0E-05E5-4B31-A706-4917EBD0084B}" presName="bgRect" presStyleLbl="alignNode1" presStyleIdx="0" presStyleCnt="3"/>
      <dgm:spPr/>
    </dgm:pt>
    <dgm:pt modelId="{BD687225-98B8-45A9-980F-D7E9134C6433}" type="pres">
      <dgm:prSet presAssocID="{E7E55939-A977-4EF1-96E0-2AD3D1DF8BDF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30ED5764-16CC-4A9C-B50A-CE5350CE02C8}" type="pres">
      <dgm:prSet presAssocID="{B2DEFE0E-05E5-4B31-A706-4917EBD0084B}" presName="nodeRect" presStyleLbl="alignNode1" presStyleIdx="0" presStyleCnt="3">
        <dgm:presLayoutVars>
          <dgm:bulletEnabled val="1"/>
        </dgm:presLayoutVars>
      </dgm:prSet>
      <dgm:spPr/>
    </dgm:pt>
    <dgm:pt modelId="{1B3A56EE-012E-46AB-81BE-BC250C24237F}" type="pres">
      <dgm:prSet presAssocID="{E7E55939-A977-4EF1-96E0-2AD3D1DF8BDF}" presName="sibTrans" presStyleCnt="0"/>
      <dgm:spPr/>
    </dgm:pt>
    <dgm:pt modelId="{5900DC17-74F1-4696-B8E6-33C529F5E6BC}" type="pres">
      <dgm:prSet presAssocID="{AFC47D33-E443-473B-840C-0717D62E12DC}" presName="compositeNode" presStyleCnt="0">
        <dgm:presLayoutVars>
          <dgm:bulletEnabled val="1"/>
        </dgm:presLayoutVars>
      </dgm:prSet>
      <dgm:spPr/>
    </dgm:pt>
    <dgm:pt modelId="{4C0E5705-A98D-4C2A-BA4C-59EBB2483B78}" type="pres">
      <dgm:prSet presAssocID="{AFC47D33-E443-473B-840C-0717D62E12DC}" presName="bgRect" presStyleLbl="alignNode1" presStyleIdx="1" presStyleCnt="3"/>
      <dgm:spPr/>
    </dgm:pt>
    <dgm:pt modelId="{DCF6F6EE-EF5D-4875-989E-022487D92701}" type="pres">
      <dgm:prSet presAssocID="{2128BC06-CAF8-4AAC-930B-C2F00C4409F7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BFEB49B1-767C-4FB0-8D6B-550B67C53133}" type="pres">
      <dgm:prSet presAssocID="{AFC47D33-E443-473B-840C-0717D62E12DC}" presName="nodeRect" presStyleLbl="alignNode1" presStyleIdx="1" presStyleCnt="3">
        <dgm:presLayoutVars>
          <dgm:bulletEnabled val="1"/>
        </dgm:presLayoutVars>
      </dgm:prSet>
      <dgm:spPr/>
    </dgm:pt>
    <dgm:pt modelId="{CF95D7EC-4A81-4BFE-8E7C-87DA27E3DC2F}" type="pres">
      <dgm:prSet presAssocID="{2128BC06-CAF8-4AAC-930B-C2F00C4409F7}" presName="sibTrans" presStyleCnt="0"/>
      <dgm:spPr/>
    </dgm:pt>
    <dgm:pt modelId="{61D04DF3-00B9-442F-B32E-ECAB5878F346}" type="pres">
      <dgm:prSet presAssocID="{79E503B7-C9C8-4D33-869E-4BCE57AE825C}" presName="compositeNode" presStyleCnt="0">
        <dgm:presLayoutVars>
          <dgm:bulletEnabled val="1"/>
        </dgm:presLayoutVars>
      </dgm:prSet>
      <dgm:spPr/>
    </dgm:pt>
    <dgm:pt modelId="{A98A7F28-989E-4CF3-978C-96CE7B88D799}" type="pres">
      <dgm:prSet presAssocID="{79E503B7-C9C8-4D33-869E-4BCE57AE825C}" presName="bgRect" presStyleLbl="alignNode1" presStyleIdx="2" presStyleCnt="3"/>
      <dgm:spPr/>
    </dgm:pt>
    <dgm:pt modelId="{5571DCEA-B29B-45DF-9833-F00501996D69}" type="pres">
      <dgm:prSet presAssocID="{FC633B93-18D8-41E4-84E5-2B45CD5A85BB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25083DD0-8F3F-487B-9FEF-E165904D76B7}" type="pres">
      <dgm:prSet presAssocID="{79E503B7-C9C8-4D33-869E-4BCE57AE825C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4120111F-534B-47EE-A113-0F46A8EB8BFA}" srcId="{573D6E65-201D-4405-9BD6-ADB55A4D7A1E}" destId="{79E503B7-C9C8-4D33-869E-4BCE57AE825C}" srcOrd="2" destOrd="0" parTransId="{ED58C185-0A8C-4B35-BD21-5D9E372951AD}" sibTransId="{FC633B93-18D8-41E4-84E5-2B45CD5A85BB}"/>
    <dgm:cxn modelId="{A3933A2E-95B7-4378-8BD2-88C9BF75A384}" type="presOf" srcId="{79E503B7-C9C8-4D33-869E-4BCE57AE825C}" destId="{25083DD0-8F3F-487B-9FEF-E165904D76B7}" srcOrd="1" destOrd="0" presId="urn:microsoft.com/office/officeart/2016/7/layout/LinearBlockProcessNumbered"/>
    <dgm:cxn modelId="{A5AFAE78-E61C-4B5D-B15C-C9D67CF089A6}" type="presOf" srcId="{E7E55939-A977-4EF1-96E0-2AD3D1DF8BDF}" destId="{BD687225-98B8-45A9-980F-D7E9134C6433}" srcOrd="0" destOrd="0" presId="urn:microsoft.com/office/officeart/2016/7/layout/LinearBlockProcessNumbered"/>
    <dgm:cxn modelId="{7A1B8C7B-CA11-4B14-8929-71301CB943A5}" type="presOf" srcId="{2128BC06-CAF8-4AAC-930B-C2F00C4409F7}" destId="{DCF6F6EE-EF5D-4875-989E-022487D92701}" srcOrd="0" destOrd="0" presId="urn:microsoft.com/office/officeart/2016/7/layout/LinearBlockProcessNumbered"/>
    <dgm:cxn modelId="{5AFA0E84-504C-4167-846B-D8145113C385}" type="presOf" srcId="{B2DEFE0E-05E5-4B31-A706-4917EBD0084B}" destId="{348357EE-F1A0-416C-AD72-2395C8C6BE37}" srcOrd="0" destOrd="0" presId="urn:microsoft.com/office/officeart/2016/7/layout/LinearBlockProcessNumbered"/>
    <dgm:cxn modelId="{36FABA88-6476-4364-A5A2-A73AB0E90480}" type="presOf" srcId="{AFC47D33-E443-473B-840C-0717D62E12DC}" destId="{BFEB49B1-767C-4FB0-8D6B-550B67C53133}" srcOrd="1" destOrd="0" presId="urn:microsoft.com/office/officeart/2016/7/layout/LinearBlockProcessNumbered"/>
    <dgm:cxn modelId="{85EFEA88-943C-41F7-B103-0E1149E86D9B}" srcId="{573D6E65-201D-4405-9BD6-ADB55A4D7A1E}" destId="{B2DEFE0E-05E5-4B31-A706-4917EBD0084B}" srcOrd="0" destOrd="0" parTransId="{022843F8-DC49-4B55-98F2-31D373DC8A08}" sibTransId="{E7E55939-A977-4EF1-96E0-2AD3D1DF8BDF}"/>
    <dgm:cxn modelId="{C6E41D89-A372-4C2F-912F-67367C0F208C}" srcId="{573D6E65-201D-4405-9BD6-ADB55A4D7A1E}" destId="{AFC47D33-E443-473B-840C-0717D62E12DC}" srcOrd="1" destOrd="0" parTransId="{D1B3F02C-CD69-4177-BB23-6E1B6440E9E3}" sibTransId="{2128BC06-CAF8-4AAC-930B-C2F00C4409F7}"/>
    <dgm:cxn modelId="{629CC693-2556-4686-8358-67AAD3D4B81F}" type="presOf" srcId="{B2DEFE0E-05E5-4B31-A706-4917EBD0084B}" destId="{30ED5764-16CC-4A9C-B50A-CE5350CE02C8}" srcOrd="1" destOrd="0" presId="urn:microsoft.com/office/officeart/2016/7/layout/LinearBlockProcessNumbered"/>
    <dgm:cxn modelId="{45E216A2-BB04-49EE-BB78-DF6BB573F95D}" type="presOf" srcId="{AFC47D33-E443-473B-840C-0717D62E12DC}" destId="{4C0E5705-A98D-4C2A-BA4C-59EBB2483B78}" srcOrd="0" destOrd="0" presId="urn:microsoft.com/office/officeart/2016/7/layout/LinearBlockProcessNumbered"/>
    <dgm:cxn modelId="{226013C7-D636-4D04-BF7A-E0B1F588A026}" type="presOf" srcId="{573D6E65-201D-4405-9BD6-ADB55A4D7A1E}" destId="{3B24E9AC-2AF0-411D-AFC4-B0B56799E1D0}" srcOrd="0" destOrd="0" presId="urn:microsoft.com/office/officeart/2016/7/layout/LinearBlockProcessNumbered"/>
    <dgm:cxn modelId="{660210D7-718F-4ABD-ACD6-D8D1FE070EAA}" type="presOf" srcId="{79E503B7-C9C8-4D33-869E-4BCE57AE825C}" destId="{A98A7F28-989E-4CF3-978C-96CE7B88D799}" srcOrd="0" destOrd="0" presId="urn:microsoft.com/office/officeart/2016/7/layout/LinearBlockProcessNumbered"/>
    <dgm:cxn modelId="{79B1D2E0-498C-478D-9E6F-AD2AE5FBC32E}" type="presOf" srcId="{FC633B93-18D8-41E4-84E5-2B45CD5A85BB}" destId="{5571DCEA-B29B-45DF-9833-F00501996D69}" srcOrd="0" destOrd="0" presId="urn:microsoft.com/office/officeart/2016/7/layout/LinearBlockProcessNumbered"/>
    <dgm:cxn modelId="{5FDA6DE8-E013-4E7A-8B70-DF4F16293D9A}" type="presParOf" srcId="{3B24E9AC-2AF0-411D-AFC4-B0B56799E1D0}" destId="{AF1E0417-A4AE-455E-959F-6AA37665C70C}" srcOrd="0" destOrd="0" presId="urn:microsoft.com/office/officeart/2016/7/layout/LinearBlockProcessNumbered"/>
    <dgm:cxn modelId="{A6FB9BD2-9A64-46EB-AEE7-A785AF70CF17}" type="presParOf" srcId="{AF1E0417-A4AE-455E-959F-6AA37665C70C}" destId="{348357EE-F1A0-416C-AD72-2395C8C6BE37}" srcOrd="0" destOrd="0" presId="urn:microsoft.com/office/officeart/2016/7/layout/LinearBlockProcessNumbered"/>
    <dgm:cxn modelId="{1558F929-63AC-4A0B-A7F3-CEE85A57374A}" type="presParOf" srcId="{AF1E0417-A4AE-455E-959F-6AA37665C70C}" destId="{BD687225-98B8-45A9-980F-D7E9134C6433}" srcOrd="1" destOrd="0" presId="urn:microsoft.com/office/officeart/2016/7/layout/LinearBlockProcessNumbered"/>
    <dgm:cxn modelId="{03EAF2F6-E909-4C53-98D8-CE9A37DF50C3}" type="presParOf" srcId="{AF1E0417-A4AE-455E-959F-6AA37665C70C}" destId="{30ED5764-16CC-4A9C-B50A-CE5350CE02C8}" srcOrd="2" destOrd="0" presId="urn:microsoft.com/office/officeart/2016/7/layout/LinearBlockProcessNumbered"/>
    <dgm:cxn modelId="{DF12F57A-82CE-4BC6-84D7-8CE6F51E089C}" type="presParOf" srcId="{3B24E9AC-2AF0-411D-AFC4-B0B56799E1D0}" destId="{1B3A56EE-012E-46AB-81BE-BC250C24237F}" srcOrd="1" destOrd="0" presId="urn:microsoft.com/office/officeart/2016/7/layout/LinearBlockProcessNumbered"/>
    <dgm:cxn modelId="{0F515D12-60D3-478C-B7DD-6A29FAD25E17}" type="presParOf" srcId="{3B24E9AC-2AF0-411D-AFC4-B0B56799E1D0}" destId="{5900DC17-74F1-4696-B8E6-33C529F5E6BC}" srcOrd="2" destOrd="0" presId="urn:microsoft.com/office/officeart/2016/7/layout/LinearBlockProcessNumbered"/>
    <dgm:cxn modelId="{61421794-059F-4A07-A2AD-9720872DAA0A}" type="presParOf" srcId="{5900DC17-74F1-4696-B8E6-33C529F5E6BC}" destId="{4C0E5705-A98D-4C2A-BA4C-59EBB2483B78}" srcOrd="0" destOrd="0" presId="urn:microsoft.com/office/officeart/2016/7/layout/LinearBlockProcessNumbered"/>
    <dgm:cxn modelId="{E01413EE-CAEE-4897-9D2C-418CA6DD1A05}" type="presParOf" srcId="{5900DC17-74F1-4696-B8E6-33C529F5E6BC}" destId="{DCF6F6EE-EF5D-4875-989E-022487D92701}" srcOrd="1" destOrd="0" presId="urn:microsoft.com/office/officeart/2016/7/layout/LinearBlockProcessNumbered"/>
    <dgm:cxn modelId="{5E0BB7B6-22B2-4C70-84DA-B1A722858212}" type="presParOf" srcId="{5900DC17-74F1-4696-B8E6-33C529F5E6BC}" destId="{BFEB49B1-767C-4FB0-8D6B-550B67C53133}" srcOrd="2" destOrd="0" presId="urn:microsoft.com/office/officeart/2016/7/layout/LinearBlockProcessNumbered"/>
    <dgm:cxn modelId="{4EDE5FDA-A1EB-448D-B4BC-8346F22DA642}" type="presParOf" srcId="{3B24E9AC-2AF0-411D-AFC4-B0B56799E1D0}" destId="{CF95D7EC-4A81-4BFE-8E7C-87DA27E3DC2F}" srcOrd="3" destOrd="0" presId="urn:microsoft.com/office/officeart/2016/7/layout/LinearBlockProcessNumbered"/>
    <dgm:cxn modelId="{A6095FBD-054F-48A6-BCB7-49BBBD8BC564}" type="presParOf" srcId="{3B24E9AC-2AF0-411D-AFC4-B0B56799E1D0}" destId="{61D04DF3-00B9-442F-B32E-ECAB5878F346}" srcOrd="4" destOrd="0" presId="urn:microsoft.com/office/officeart/2016/7/layout/LinearBlockProcessNumbered"/>
    <dgm:cxn modelId="{BC07FEB2-C6FA-433A-BDC2-D5763BB0EF1C}" type="presParOf" srcId="{61D04DF3-00B9-442F-B32E-ECAB5878F346}" destId="{A98A7F28-989E-4CF3-978C-96CE7B88D799}" srcOrd="0" destOrd="0" presId="urn:microsoft.com/office/officeart/2016/7/layout/LinearBlockProcessNumbered"/>
    <dgm:cxn modelId="{722B4DBE-C9C4-4694-91BF-70EE92589049}" type="presParOf" srcId="{61D04DF3-00B9-442F-B32E-ECAB5878F346}" destId="{5571DCEA-B29B-45DF-9833-F00501996D69}" srcOrd="1" destOrd="0" presId="urn:microsoft.com/office/officeart/2016/7/layout/LinearBlockProcessNumbered"/>
    <dgm:cxn modelId="{2AFFC60C-FAE2-4EAB-8A38-2CA4C55B5568}" type="presParOf" srcId="{61D04DF3-00B9-442F-B32E-ECAB5878F346}" destId="{25083DD0-8F3F-487B-9FEF-E165904D76B7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99F6D6-2882-4094-A42B-F3CD68E584D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4ADD296-94B6-482A-91B2-06E256768341}">
      <dgm:prSet/>
      <dgm:spPr/>
      <dgm:t>
        <a:bodyPr/>
        <a:lstStyle/>
        <a:p>
          <a:r>
            <a:rPr lang="en-US" dirty="0"/>
            <a:t>[Insert your city/town/village name]</a:t>
          </a:r>
        </a:p>
      </dgm:t>
    </dgm:pt>
    <dgm:pt modelId="{433C652E-1B74-49F1-A5D0-B1C772666E0E}" type="parTrans" cxnId="{2604355F-65C1-4950-A7FB-23CE42679717}">
      <dgm:prSet/>
      <dgm:spPr/>
      <dgm:t>
        <a:bodyPr/>
        <a:lstStyle/>
        <a:p>
          <a:endParaRPr lang="en-US"/>
        </a:p>
      </dgm:t>
    </dgm:pt>
    <dgm:pt modelId="{67901FBB-9809-46F0-AD93-BAC6D1DBCF2B}" type="sibTrans" cxnId="{2604355F-65C1-4950-A7FB-23CE42679717}">
      <dgm:prSet phldrT="01" phldr="0"/>
      <dgm:spPr/>
      <dgm:t>
        <a:bodyPr/>
        <a:lstStyle/>
        <a:p>
          <a:endParaRPr lang="en-US"/>
        </a:p>
      </dgm:t>
    </dgm:pt>
    <dgm:pt modelId="{C400B512-4579-4A62-A54E-D8F3380B57AA}">
      <dgm:prSet/>
      <dgm:spPr/>
      <dgm:t>
        <a:bodyPr/>
        <a:lstStyle/>
        <a:p>
          <a:r>
            <a:rPr lang="en-US" dirty="0"/>
            <a:t>County:</a:t>
          </a:r>
        </a:p>
      </dgm:t>
    </dgm:pt>
    <dgm:pt modelId="{1528EDA2-4A1A-42CB-9D09-D23DB97249B2}" type="parTrans" cxnId="{810608FC-96D0-4C4B-A93A-7267544CF1C2}">
      <dgm:prSet/>
      <dgm:spPr/>
      <dgm:t>
        <a:bodyPr/>
        <a:lstStyle/>
        <a:p>
          <a:endParaRPr lang="en-US"/>
        </a:p>
      </dgm:t>
    </dgm:pt>
    <dgm:pt modelId="{B9F5F1A2-A0D9-49B4-B40D-11DCFF57D001}" type="sibTrans" cxnId="{810608FC-96D0-4C4B-A93A-7267544CF1C2}">
      <dgm:prSet phldrT="02" phldr="0"/>
      <dgm:spPr/>
      <dgm:t>
        <a:bodyPr/>
        <a:lstStyle/>
        <a:p>
          <a:endParaRPr lang="en-US"/>
        </a:p>
      </dgm:t>
    </dgm:pt>
    <dgm:pt modelId="{85DEFF99-5E37-414B-9FB0-72BB36E65124}">
      <dgm:prSet/>
      <dgm:spPr/>
      <dgm:t>
        <a:bodyPr/>
        <a:lstStyle/>
        <a:p>
          <a:r>
            <a:rPr lang="en-US" dirty="0"/>
            <a:t>Population:</a:t>
          </a:r>
        </a:p>
      </dgm:t>
    </dgm:pt>
    <dgm:pt modelId="{78C645A1-70BB-4D66-A7AB-58A11502E5AC}" type="parTrans" cxnId="{801C8244-FDCE-43AE-8CFD-BD29D829D70D}">
      <dgm:prSet/>
      <dgm:spPr/>
      <dgm:t>
        <a:bodyPr/>
        <a:lstStyle/>
        <a:p>
          <a:endParaRPr lang="en-US"/>
        </a:p>
      </dgm:t>
    </dgm:pt>
    <dgm:pt modelId="{3E57D947-A7AE-4604-9FC6-3CC2223C8415}" type="sibTrans" cxnId="{801C8244-FDCE-43AE-8CFD-BD29D829D70D}">
      <dgm:prSet phldrT="03" phldr="0"/>
      <dgm:spPr/>
      <dgm:t>
        <a:bodyPr/>
        <a:lstStyle/>
        <a:p>
          <a:endParaRPr lang="en-US"/>
        </a:p>
      </dgm:t>
    </dgm:pt>
    <dgm:pt modelId="{141C97BE-3952-42AF-8256-F1470F639756}">
      <dgm:prSet/>
      <dgm:spPr/>
      <dgm:t>
        <a:bodyPr/>
        <a:lstStyle/>
        <a:p>
          <a:r>
            <a:rPr lang="en-US" dirty="0"/>
            <a:t>City Council Members:</a:t>
          </a:r>
        </a:p>
      </dgm:t>
    </dgm:pt>
    <dgm:pt modelId="{0AFDBB7C-41BD-4F2A-86D2-5D418B479A67}" type="parTrans" cxnId="{F6BB77C9-F0CC-40BC-AD9E-13F60238238A}">
      <dgm:prSet/>
      <dgm:spPr/>
      <dgm:t>
        <a:bodyPr/>
        <a:lstStyle/>
        <a:p>
          <a:endParaRPr lang="en-US"/>
        </a:p>
      </dgm:t>
    </dgm:pt>
    <dgm:pt modelId="{3D85DCDA-3A56-4619-BCA8-82329B797098}" type="sibTrans" cxnId="{F6BB77C9-F0CC-40BC-AD9E-13F60238238A}">
      <dgm:prSet phldrT="04" phldr="0"/>
      <dgm:spPr/>
      <dgm:t>
        <a:bodyPr/>
        <a:lstStyle/>
        <a:p>
          <a:endParaRPr lang="en-US"/>
        </a:p>
      </dgm:t>
    </dgm:pt>
    <dgm:pt modelId="{8B118D12-96D6-4064-8A69-229EBE293EAE}">
      <dgm:prSet/>
      <dgm:spPr/>
      <dgm:t>
        <a:bodyPr/>
        <a:lstStyle/>
        <a:p>
          <a:r>
            <a:rPr lang="en-US" dirty="0"/>
            <a:t>Form of Government: </a:t>
          </a:r>
        </a:p>
      </dgm:t>
    </dgm:pt>
    <dgm:pt modelId="{DE3C3947-F527-4789-8A79-FDC19DB67D68}" type="parTrans" cxnId="{742DF0AD-95A8-4667-AB61-DBC1684DFA83}">
      <dgm:prSet/>
      <dgm:spPr/>
      <dgm:t>
        <a:bodyPr/>
        <a:lstStyle/>
        <a:p>
          <a:endParaRPr lang="en-US"/>
        </a:p>
      </dgm:t>
    </dgm:pt>
    <dgm:pt modelId="{EAF39B05-185D-43CC-AE07-CFFD87B19CF5}" type="sibTrans" cxnId="{742DF0AD-95A8-4667-AB61-DBC1684DFA83}">
      <dgm:prSet phldrT="05" phldr="0"/>
      <dgm:spPr/>
      <dgm:t>
        <a:bodyPr/>
        <a:lstStyle/>
        <a:p>
          <a:endParaRPr lang="en-US"/>
        </a:p>
      </dgm:t>
    </dgm:pt>
    <dgm:pt modelId="{2FFDBF69-00EE-4419-92B0-34B3D25DDC13}" type="pres">
      <dgm:prSet presAssocID="{AD99F6D6-2882-4094-A42B-F3CD68E584D2}" presName="Name0" presStyleCnt="0">
        <dgm:presLayoutVars>
          <dgm:animLvl val="lvl"/>
          <dgm:resizeHandles val="exact"/>
        </dgm:presLayoutVars>
      </dgm:prSet>
      <dgm:spPr/>
    </dgm:pt>
    <dgm:pt modelId="{7AF38D90-0AB3-473A-85A5-95EFBAE41B41}" type="pres">
      <dgm:prSet presAssocID="{A4ADD296-94B6-482A-91B2-06E256768341}" presName="compositeNode" presStyleCnt="0">
        <dgm:presLayoutVars>
          <dgm:bulletEnabled val="1"/>
        </dgm:presLayoutVars>
      </dgm:prSet>
      <dgm:spPr/>
    </dgm:pt>
    <dgm:pt modelId="{1FED68A2-639D-48B9-B654-59500E47C628}" type="pres">
      <dgm:prSet presAssocID="{A4ADD296-94B6-482A-91B2-06E256768341}" presName="bgRect" presStyleLbl="alignNode1" presStyleIdx="0" presStyleCnt="5"/>
      <dgm:spPr/>
    </dgm:pt>
    <dgm:pt modelId="{28204B43-9F22-4DFF-826D-1D52C1732E05}" type="pres">
      <dgm:prSet presAssocID="{67901FBB-9809-46F0-AD93-BAC6D1DBCF2B}" presName="sibTransNodeRect" presStyleLbl="alignNode1" presStyleIdx="0" presStyleCnt="5">
        <dgm:presLayoutVars>
          <dgm:chMax val="0"/>
          <dgm:bulletEnabled val="1"/>
        </dgm:presLayoutVars>
      </dgm:prSet>
      <dgm:spPr/>
    </dgm:pt>
    <dgm:pt modelId="{CE92C056-399C-4F6C-9106-5282FAB18731}" type="pres">
      <dgm:prSet presAssocID="{A4ADD296-94B6-482A-91B2-06E256768341}" presName="nodeRect" presStyleLbl="alignNode1" presStyleIdx="0" presStyleCnt="5">
        <dgm:presLayoutVars>
          <dgm:bulletEnabled val="1"/>
        </dgm:presLayoutVars>
      </dgm:prSet>
      <dgm:spPr/>
    </dgm:pt>
    <dgm:pt modelId="{CE756635-AB7C-45DC-A70F-DE6A9556CEB4}" type="pres">
      <dgm:prSet presAssocID="{67901FBB-9809-46F0-AD93-BAC6D1DBCF2B}" presName="sibTrans" presStyleCnt="0"/>
      <dgm:spPr/>
    </dgm:pt>
    <dgm:pt modelId="{8BF3159E-6A5F-43F7-B536-310B9E2F5D55}" type="pres">
      <dgm:prSet presAssocID="{C400B512-4579-4A62-A54E-D8F3380B57AA}" presName="compositeNode" presStyleCnt="0">
        <dgm:presLayoutVars>
          <dgm:bulletEnabled val="1"/>
        </dgm:presLayoutVars>
      </dgm:prSet>
      <dgm:spPr/>
    </dgm:pt>
    <dgm:pt modelId="{02318229-DE84-47E5-A4A0-F3AC2744B895}" type="pres">
      <dgm:prSet presAssocID="{C400B512-4579-4A62-A54E-D8F3380B57AA}" presName="bgRect" presStyleLbl="alignNode1" presStyleIdx="1" presStyleCnt="5"/>
      <dgm:spPr/>
    </dgm:pt>
    <dgm:pt modelId="{25651316-AD94-4036-AD9C-92A31759A229}" type="pres">
      <dgm:prSet presAssocID="{B9F5F1A2-A0D9-49B4-B40D-11DCFF57D001}" presName="sibTransNodeRect" presStyleLbl="alignNode1" presStyleIdx="1" presStyleCnt="5">
        <dgm:presLayoutVars>
          <dgm:chMax val="0"/>
          <dgm:bulletEnabled val="1"/>
        </dgm:presLayoutVars>
      </dgm:prSet>
      <dgm:spPr/>
    </dgm:pt>
    <dgm:pt modelId="{7A47950C-98A5-4152-9859-7D8F876B2FC6}" type="pres">
      <dgm:prSet presAssocID="{C400B512-4579-4A62-A54E-D8F3380B57AA}" presName="nodeRect" presStyleLbl="alignNode1" presStyleIdx="1" presStyleCnt="5">
        <dgm:presLayoutVars>
          <dgm:bulletEnabled val="1"/>
        </dgm:presLayoutVars>
      </dgm:prSet>
      <dgm:spPr/>
    </dgm:pt>
    <dgm:pt modelId="{AC73250B-2E7E-4DE4-9499-3EBCBFA63F15}" type="pres">
      <dgm:prSet presAssocID="{B9F5F1A2-A0D9-49B4-B40D-11DCFF57D001}" presName="sibTrans" presStyleCnt="0"/>
      <dgm:spPr/>
    </dgm:pt>
    <dgm:pt modelId="{944FE505-A92C-4065-B668-345944EE8438}" type="pres">
      <dgm:prSet presAssocID="{85DEFF99-5E37-414B-9FB0-72BB36E65124}" presName="compositeNode" presStyleCnt="0">
        <dgm:presLayoutVars>
          <dgm:bulletEnabled val="1"/>
        </dgm:presLayoutVars>
      </dgm:prSet>
      <dgm:spPr/>
    </dgm:pt>
    <dgm:pt modelId="{8B8ADBF4-3992-442D-A1F4-FF6A9A6C27E3}" type="pres">
      <dgm:prSet presAssocID="{85DEFF99-5E37-414B-9FB0-72BB36E65124}" presName="bgRect" presStyleLbl="alignNode1" presStyleIdx="2" presStyleCnt="5"/>
      <dgm:spPr/>
    </dgm:pt>
    <dgm:pt modelId="{EB083C47-DDA6-4557-9589-E55A17BF980B}" type="pres">
      <dgm:prSet presAssocID="{3E57D947-A7AE-4604-9FC6-3CC2223C8415}" presName="sibTransNodeRect" presStyleLbl="alignNode1" presStyleIdx="2" presStyleCnt="5">
        <dgm:presLayoutVars>
          <dgm:chMax val="0"/>
          <dgm:bulletEnabled val="1"/>
        </dgm:presLayoutVars>
      </dgm:prSet>
      <dgm:spPr/>
    </dgm:pt>
    <dgm:pt modelId="{10FCA2C6-6F06-486B-95EC-261354E29C15}" type="pres">
      <dgm:prSet presAssocID="{85DEFF99-5E37-414B-9FB0-72BB36E65124}" presName="nodeRect" presStyleLbl="alignNode1" presStyleIdx="2" presStyleCnt="5">
        <dgm:presLayoutVars>
          <dgm:bulletEnabled val="1"/>
        </dgm:presLayoutVars>
      </dgm:prSet>
      <dgm:spPr/>
    </dgm:pt>
    <dgm:pt modelId="{9AF85FCA-D6AB-4FDB-A2D7-73FF359754DB}" type="pres">
      <dgm:prSet presAssocID="{3E57D947-A7AE-4604-9FC6-3CC2223C8415}" presName="sibTrans" presStyleCnt="0"/>
      <dgm:spPr/>
    </dgm:pt>
    <dgm:pt modelId="{47CA45A8-1B3F-4633-BA28-68759800845E}" type="pres">
      <dgm:prSet presAssocID="{141C97BE-3952-42AF-8256-F1470F639756}" presName="compositeNode" presStyleCnt="0">
        <dgm:presLayoutVars>
          <dgm:bulletEnabled val="1"/>
        </dgm:presLayoutVars>
      </dgm:prSet>
      <dgm:spPr/>
    </dgm:pt>
    <dgm:pt modelId="{A6C98FA4-9BB0-41BA-80D3-DEC57B40AFD0}" type="pres">
      <dgm:prSet presAssocID="{141C97BE-3952-42AF-8256-F1470F639756}" presName="bgRect" presStyleLbl="alignNode1" presStyleIdx="3" presStyleCnt="5"/>
      <dgm:spPr/>
    </dgm:pt>
    <dgm:pt modelId="{647E5D69-3837-4555-83AE-8E2E159C346D}" type="pres">
      <dgm:prSet presAssocID="{3D85DCDA-3A56-4619-BCA8-82329B797098}" presName="sibTransNodeRect" presStyleLbl="alignNode1" presStyleIdx="3" presStyleCnt="5">
        <dgm:presLayoutVars>
          <dgm:chMax val="0"/>
          <dgm:bulletEnabled val="1"/>
        </dgm:presLayoutVars>
      </dgm:prSet>
      <dgm:spPr/>
    </dgm:pt>
    <dgm:pt modelId="{4A3E35F2-9DC0-4131-9502-28C96E3FB23A}" type="pres">
      <dgm:prSet presAssocID="{141C97BE-3952-42AF-8256-F1470F639756}" presName="nodeRect" presStyleLbl="alignNode1" presStyleIdx="3" presStyleCnt="5">
        <dgm:presLayoutVars>
          <dgm:bulletEnabled val="1"/>
        </dgm:presLayoutVars>
      </dgm:prSet>
      <dgm:spPr/>
    </dgm:pt>
    <dgm:pt modelId="{BA297038-87FD-4ED6-A514-CF016233FB88}" type="pres">
      <dgm:prSet presAssocID="{3D85DCDA-3A56-4619-BCA8-82329B797098}" presName="sibTrans" presStyleCnt="0"/>
      <dgm:spPr/>
    </dgm:pt>
    <dgm:pt modelId="{21C3FEC2-6461-4DA9-ADAD-9182F41079F1}" type="pres">
      <dgm:prSet presAssocID="{8B118D12-96D6-4064-8A69-229EBE293EAE}" presName="compositeNode" presStyleCnt="0">
        <dgm:presLayoutVars>
          <dgm:bulletEnabled val="1"/>
        </dgm:presLayoutVars>
      </dgm:prSet>
      <dgm:spPr/>
    </dgm:pt>
    <dgm:pt modelId="{824C4972-CB9C-4AA4-8F40-22DB4BFB609F}" type="pres">
      <dgm:prSet presAssocID="{8B118D12-96D6-4064-8A69-229EBE293EAE}" presName="bgRect" presStyleLbl="alignNode1" presStyleIdx="4" presStyleCnt="5"/>
      <dgm:spPr/>
    </dgm:pt>
    <dgm:pt modelId="{7C94963F-7E5E-473A-B773-55D98902E6D3}" type="pres">
      <dgm:prSet presAssocID="{EAF39B05-185D-43CC-AE07-CFFD87B19CF5}" presName="sibTransNodeRect" presStyleLbl="alignNode1" presStyleIdx="4" presStyleCnt="5">
        <dgm:presLayoutVars>
          <dgm:chMax val="0"/>
          <dgm:bulletEnabled val="1"/>
        </dgm:presLayoutVars>
      </dgm:prSet>
      <dgm:spPr/>
    </dgm:pt>
    <dgm:pt modelId="{C7727C2A-D4AB-45D2-BEF0-97F901B20B7F}" type="pres">
      <dgm:prSet presAssocID="{8B118D12-96D6-4064-8A69-229EBE293EAE}" presName="nodeRect" presStyleLbl="alignNode1" presStyleIdx="4" presStyleCnt="5">
        <dgm:presLayoutVars>
          <dgm:bulletEnabled val="1"/>
        </dgm:presLayoutVars>
      </dgm:prSet>
      <dgm:spPr/>
    </dgm:pt>
  </dgm:ptLst>
  <dgm:cxnLst>
    <dgm:cxn modelId="{C81BE60E-8AB3-410F-B714-3B5F06540F51}" type="presOf" srcId="{8B118D12-96D6-4064-8A69-229EBE293EAE}" destId="{824C4972-CB9C-4AA4-8F40-22DB4BFB609F}" srcOrd="0" destOrd="0" presId="urn:microsoft.com/office/officeart/2016/7/layout/LinearBlockProcessNumbered"/>
    <dgm:cxn modelId="{6F5DCE34-6896-4FA8-8155-124A6FBDF962}" type="presOf" srcId="{EAF39B05-185D-43CC-AE07-CFFD87B19CF5}" destId="{7C94963F-7E5E-473A-B773-55D98902E6D3}" srcOrd="0" destOrd="0" presId="urn:microsoft.com/office/officeart/2016/7/layout/LinearBlockProcessNumbered"/>
    <dgm:cxn modelId="{B07A0F3B-D9DB-4D08-ADDA-1C2FE74050B5}" type="presOf" srcId="{141C97BE-3952-42AF-8256-F1470F639756}" destId="{4A3E35F2-9DC0-4131-9502-28C96E3FB23A}" srcOrd="1" destOrd="0" presId="urn:microsoft.com/office/officeart/2016/7/layout/LinearBlockProcessNumbered"/>
    <dgm:cxn modelId="{A1AAAD3F-BD73-44B7-9656-9B6154B8DD44}" type="presOf" srcId="{C400B512-4579-4A62-A54E-D8F3380B57AA}" destId="{7A47950C-98A5-4152-9859-7D8F876B2FC6}" srcOrd="1" destOrd="0" presId="urn:microsoft.com/office/officeart/2016/7/layout/LinearBlockProcessNumbered"/>
    <dgm:cxn modelId="{801C8244-FDCE-43AE-8CFD-BD29D829D70D}" srcId="{AD99F6D6-2882-4094-A42B-F3CD68E584D2}" destId="{85DEFF99-5E37-414B-9FB0-72BB36E65124}" srcOrd="2" destOrd="0" parTransId="{78C645A1-70BB-4D66-A7AB-58A11502E5AC}" sibTransId="{3E57D947-A7AE-4604-9FC6-3CC2223C8415}"/>
    <dgm:cxn modelId="{10A30945-8B49-40F3-84FE-D819CB39F027}" type="presOf" srcId="{B9F5F1A2-A0D9-49B4-B40D-11DCFF57D001}" destId="{25651316-AD94-4036-AD9C-92A31759A229}" srcOrd="0" destOrd="0" presId="urn:microsoft.com/office/officeart/2016/7/layout/LinearBlockProcessNumbered"/>
    <dgm:cxn modelId="{54F1F25E-60CF-4E65-8141-A6F52E565EDB}" type="presOf" srcId="{67901FBB-9809-46F0-AD93-BAC6D1DBCF2B}" destId="{28204B43-9F22-4DFF-826D-1D52C1732E05}" srcOrd="0" destOrd="0" presId="urn:microsoft.com/office/officeart/2016/7/layout/LinearBlockProcessNumbered"/>
    <dgm:cxn modelId="{2604355F-65C1-4950-A7FB-23CE42679717}" srcId="{AD99F6D6-2882-4094-A42B-F3CD68E584D2}" destId="{A4ADD296-94B6-482A-91B2-06E256768341}" srcOrd="0" destOrd="0" parTransId="{433C652E-1B74-49F1-A5D0-B1C772666E0E}" sibTransId="{67901FBB-9809-46F0-AD93-BAC6D1DBCF2B}"/>
    <dgm:cxn modelId="{46932073-AA97-4862-B474-FED84CC33B55}" type="presOf" srcId="{C400B512-4579-4A62-A54E-D8F3380B57AA}" destId="{02318229-DE84-47E5-A4A0-F3AC2744B895}" srcOrd="0" destOrd="0" presId="urn:microsoft.com/office/officeart/2016/7/layout/LinearBlockProcessNumbered"/>
    <dgm:cxn modelId="{E546B9A8-B089-41A8-AE93-16FEE6727536}" type="presOf" srcId="{8B118D12-96D6-4064-8A69-229EBE293EAE}" destId="{C7727C2A-D4AB-45D2-BEF0-97F901B20B7F}" srcOrd="1" destOrd="0" presId="urn:microsoft.com/office/officeart/2016/7/layout/LinearBlockProcessNumbered"/>
    <dgm:cxn modelId="{1AEBC3AB-1733-4B7A-8BBF-26A5824ED765}" type="presOf" srcId="{A4ADD296-94B6-482A-91B2-06E256768341}" destId="{CE92C056-399C-4F6C-9106-5282FAB18731}" srcOrd="1" destOrd="0" presId="urn:microsoft.com/office/officeart/2016/7/layout/LinearBlockProcessNumbered"/>
    <dgm:cxn modelId="{742DF0AD-95A8-4667-AB61-DBC1684DFA83}" srcId="{AD99F6D6-2882-4094-A42B-F3CD68E584D2}" destId="{8B118D12-96D6-4064-8A69-229EBE293EAE}" srcOrd="4" destOrd="0" parTransId="{DE3C3947-F527-4789-8A79-FDC19DB67D68}" sibTransId="{EAF39B05-185D-43CC-AE07-CFFD87B19CF5}"/>
    <dgm:cxn modelId="{95CE64AE-7687-49AB-9538-A618F61C4B8E}" type="presOf" srcId="{3E57D947-A7AE-4604-9FC6-3CC2223C8415}" destId="{EB083C47-DDA6-4557-9589-E55A17BF980B}" srcOrd="0" destOrd="0" presId="urn:microsoft.com/office/officeart/2016/7/layout/LinearBlockProcessNumbered"/>
    <dgm:cxn modelId="{E13A7AB1-F1D0-4E20-9DE5-C8CDADC43CD8}" type="presOf" srcId="{3D85DCDA-3A56-4619-BCA8-82329B797098}" destId="{647E5D69-3837-4555-83AE-8E2E159C346D}" srcOrd="0" destOrd="0" presId="urn:microsoft.com/office/officeart/2016/7/layout/LinearBlockProcessNumbered"/>
    <dgm:cxn modelId="{BF46D1B3-9C41-42A1-A48E-605BF7BC2191}" type="presOf" srcId="{141C97BE-3952-42AF-8256-F1470F639756}" destId="{A6C98FA4-9BB0-41BA-80D3-DEC57B40AFD0}" srcOrd="0" destOrd="0" presId="urn:microsoft.com/office/officeart/2016/7/layout/LinearBlockProcessNumbered"/>
    <dgm:cxn modelId="{E3D9DBC0-0BE4-4E29-A82A-677F304F412B}" type="presOf" srcId="{AD99F6D6-2882-4094-A42B-F3CD68E584D2}" destId="{2FFDBF69-00EE-4419-92B0-34B3D25DDC13}" srcOrd="0" destOrd="0" presId="urn:microsoft.com/office/officeart/2016/7/layout/LinearBlockProcessNumbered"/>
    <dgm:cxn modelId="{F6BB77C9-F0CC-40BC-AD9E-13F60238238A}" srcId="{AD99F6D6-2882-4094-A42B-F3CD68E584D2}" destId="{141C97BE-3952-42AF-8256-F1470F639756}" srcOrd="3" destOrd="0" parTransId="{0AFDBB7C-41BD-4F2A-86D2-5D418B479A67}" sibTransId="{3D85DCDA-3A56-4619-BCA8-82329B797098}"/>
    <dgm:cxn modelId="{DAD2A2E2-CD2B-4775-8A24-0A7F3B2DF21D}" type="presOf" srcId="{85DEFF99-5E37-414B-9FB0-72BB36E65124}" destId="{8B8ADBF4-3992-442D-A1F4-FF6A9A6C27E3}" srcOrd="0" destOrd="0" presId="urn:microsoft.com/office/officeart/2016/7/layout/LinearBlockProcessNumbered"/>
    <dgm:cxn modelId="{82BA5BE6-951E-4D7C-A224-8DACD56B679C}" type="presOf" srcId="{A4ADD296-94B6-482A-91B2-06E256768341}" destId="{1FED68A2-639D-48B9-B654-59500E47C628}" srcOrd="0" destOrd="0" presId="urn:microsoft.com/office/officeart/2016/7/layout/LinearBlockProcessNumbered"/>
    <dgm:cxn modelId="{810608FC-96D0-4C4B-A93A-7267544CF1C2}" srcId="{AD99F6D6-2882-4094-A42B-F3CD68E584D2}" destId="{C400B512-4579-4A62-A54E-D8F3380B57AA}" srcOrd="1" destOrd="0" parTransId="{1528EDA2-4A1A-42CB-9D09-D23DB97249B2}" sibTransId="{B9F5F1A2-A0D9-49B4-B40D-11DCFF57D001}"/>
    <dgm:cxn modelId="{D23A73FD-58C2-46E5-8955-FE0E27B8EA77}" type="presOf" srcId="{85DEFF99-5E37-414B-9FB0-72BB36E65124}" destId="{10FCA2C6-6F06-486B-95EC-261354E29C15}" srcOrd="1" destOrd="0" presId="urn:microsoft.com/office/officeart/2016/7/layout/LinearBlockProcessNumbered"/>
    <dgm:cxn modelId="{337384DA-2F32-4E62-8C28-A7253CA3C1D9}" type="presParOf" srcId="{2FFDBF69-00EE-4419-92B0-34B3D25DDC13}" destId="{7AF38D90-0AB3-473A-85A5-95EFBAE41B41}" srcOrd="0" destOrd="0" presId="urn:microsoft.com/office/officeart/2016/7/layout/LinearBlockProcessNumbered"/>
    <dgm:cxn modelId="{DDC1CE64-DC28-43D8-A089-EBB138CFA042}" type="presParOf" srcId="{7AF38D90-0AB3-473A-85A5-95EFBAE41B41}" destId="{1FED68A2-639D-48B9-B654-59500E47C628}" srcOrd="0" destOrd="0" presId="urn:microsoft.com/office/officeart/2016/7/layout/LinearBlockProcessNumbered"/>
    <dgm:cxn modelId="{3E24E348-B9C6-4E4C-9CCE-03AC65511160}" type="presParOf" srcId="{7AF38D90-0AB3-473A-85A5-95EFBAE41B41}" destId="{28204B43-9F22-4DFF-826D-1D52C1732E05}" srcOrd="1" destOrd="0" presId="urn:microsoft.com/office/officeart/2016/7/layout/LinearBlockProcessNumbered"/>
    <dgm:cxn modelId="{DC3EB049-2334-4BE0-8776-CD0887546193}" type="presParOf" srcId="{7AF38D90-0AB3-473A-85A5-95EFBAE41B41}" destId="{CE92C056-399C-4F6C-9106-5282FAB18731}" srcOrd="2" destOrd="0" presId="urn:microsoft.com/office/officeart/2016/7/layout/LinearBlockProcessNumbered"/>
    <dgm:cxn modelId="{0C793E5B-888D-4435-BE9C-B32E427685AF}" type="presParOf" srcId="{2FFDBF69-00EE-4419-92B0-34B3D25DDC13}" destId="{CE756635-AB7C-45DC-A70F-DE6A9556CEB4}" srcOrd="1" destOrd="0" presId="urn:microsoft.com/office/officeart/2016/7/layout/LinearBlockProcessNumbered"/>
    <dgm:cxn modelId="{D6EC155E-E974-4251-9E14-C71FB83F44F5}" type="presParOf" srcId="{2FFDBF69-00EE-4419-92B0-34B3D25DDC13}" destId="{8BF3159E-6A5F-43F7-B536-310B9E2F5D55}" srcOrd="2" destOrd="0" presId="urn:microsoft.com/office/officeart/2016/7/layout/LinearBlockProcessNumbered"/>
    <dgm:cxn modelId="{03CBD3D7-8FD4-4213-A89D-9A7FD7286A11}" type="presParOf" srcId="{8BF3159E-6A5F-43F7-B536-310B9E2F5D55}" destId="{02318229-DE84-47E5-A4A0-F3AC2744B895}" srcOrd="0" destOrd="0" presId="urn:microsoft.com/office/officeart/2016/7/layout/LinearBlockProcessNumbered"/>
    <dgm:cxn modelId="{94FE0F78-241F-49EE-8F90-D883A75B038B}" type="presParOf" srcId="{8BF3159E-6A5F-43F7-B536-310B9E2F5D55}" destId="{25651316-AD94-4036-AD9C-92A31759A229}" srcOrd="1" destOrd="0" presId="urn:microsoft.com/office/officeart/2016/7/layout/LinearBlockProcessNumbered"/>
    <dgm:cxn modelId="{D3C6A7CD-878A-445A-A668-7364023CD73A}" type="presParOf" srcId="{8BF3159E-6A5F-43F7-B536-310B9E2F5D55}" destId="{7A47950C-98A5-4152-9859-7D8F876B2FC6}" srcOrd="2" destOrd="0" presId="urn:microsoft.com/office/officeart/2016/7/layout/LinearBlockProcessNumbered"/>
    <dgm:cxn modelId="{9E87B2EE-0BC7-417C-BEB4-8B1FA82CD7ED}" type="presParOf" srcId="{2FFDBF69-00EE-4419-92B0-34B3D25DDC13}" destId="{AC73250B-2E7E-4DE4-9499-3EBCBFA63F15}" srcOrd="3" destOrd="0" presId="urn:microsoft.com/office/officeart/2016/7/layout/LinearBlockProcessNumbered"/>
    <dgm:cxn modelId="{429EA5BB-E415-4E24-9BE7-DB75A016E95B}" type="presParOf" srcId="{2FFDBF69-00EE-4419-92B0-34B3D25DDC13}" destId="{944FE505-A92C-4065-B668-345944EE8438}" srcOrd="4" destOrd="0" presId="urn:microsoft.com/office/officeart/2016/7/layout/LinearBlockProcessNumbered"/>
    <dgm:cxn modelId="{03830C46-36C0-448A-8A07-C1AB3350EAC9}" type="presParOf" srcId="{944FE505-A92C-4065-B668-345944EE8438}" destId="{8B8ADBF4-3992-442D-A1F4-FF6A9A6C27E3}" srcOrd="0" destOrd="0" presId="urn:microsoft.com/office/officeart/2016/7/layout/LinearBlockProcessNumbered"/>
    <dgm:cxn modelId="{04082E56-D7DC-4884-BBCA-F0FDB19BF4D1}" type="presParOf" srcId="{944FE505-A92C-4065-B668-345944EE8438}" destId="{EB083C47-DDA6-4557-9589-E55A17BF980B}" srcOrd="1" destOrd="0" presId="urn:microsoft.com/office/officeart/2016/7/layout/LinearBlockProcessNumbered"/>
    <dgm:cxn modelId="{50569C48-BC82-4A1F-880C-1ED59FE1CBA0}" type="presParOf" srcId="{944FE505-A92C-4065-B668-345944EE8438}" destId="{10FCA2C6-6F06-486B-95EC-261354E29C15}" srcOrd="2" destOrd="0" presId="urn:microsoft.com/office/officeart/2016/7/layout/LinearBlockProcessNumbered"/>
    <dgm:cxn modelId="{576AAD08-83DE-477B-8650-EC4FFDC306E3}" type="presParOf" srcId="{2FFDBF69-00EE-4419-92B0-34B3D25DDC13}" destId="{9AF85FCA-D6AB-4FDB-A2D7-73FF359754DB}" srcOrd="5" destOrd="0" presId="urn:microsoft.com/office/officeart/2016/7/layout/LinearBlockProcessNumbered"/>
    <dgm:cxn modelId="{B4A660A4-2DDB-40A9-8C1D-E6F8B3B2DE90}" type="presParOf" srcId="{2FFDBF69-00EE-4419-92B0-34B3D25DDC13}" destId="{47CA45A8-1B3F-4633-BA28-68759800845E}" srcOrd="6" destOrd="0" presId="urn:microsoft.com/office/officeart/2016/7/layout/LinearBlockProcessNumbered"/>
    <dgm:cxn modelId="{42D0C5B6-F68A-4064-AB51-A7919F729B09}" type="presParOf" srcId="{47CA45A8-1B3F-4633-BA28-68759800845E}" destId="{A6C98FA4-9BB0-41BA-80D3-DEC57B40AFD0}" srcOrd="0" destOrd="0" presId="urn:microsoft.com/office/officeart/2016/7/layout/LinearBlockProcessNumbered"/>
    <dgm:cxn modelId="{18072F32-EB3C-4886-8EDC-708D988B94C8}" type="presParOf" srcId="{47CA45A8-1B3F-4633-BA28-68759800845E}" destId="{647E5D69-3837-4555-83AE-8E2E159C346D}" srcOrd="1" destOrd="0" presId="urn:microsoft.com/office/officeart/2016/7/layout/LinearBlockProcessNumbered"/>
    <dgm:cxn modelId="{391C34AB-346A-4BB2-A0FB-8BB2023A07B5}" type="presParOf" srcId="{47CA45A8-1B3F-4633-BA28-68759800845E}" destId="{4A3E35F2-9DC0-4131-9502-28C96E3FB23A}" srcOrd="2" destOrd="0" presId="urn:microsoft.com/office/officeart/2016/7/layout/LinearBlockProcessNumbered"/>
    <dgm:cxn modelId="{F52DF3D1-161B-48CE-A91F-C2EEC7C885B9}" type="presParOf" srcId="{2FFDBF69-00EE-4419-92B0-34B3D25DDC13}" destId="{BA297038-87FD-4ED6-A514-CF016233FB88}" srcOrd="7" destOrd="0" presId="urn:microsoft.com/office/officeart/2016/7/layout/LinearBlockProcessNumbered"/>
    <dgm:cxn modelId="{ED7A8265-3C31-4523-A64D-3204C2A6FAFD}" type="presParOf" srcId="{2FFDBF69-00EE-4419-92B0-34B3D25DDC13}" destId="{21C3FEC2-6461-4DA9-ADAD-9182F41079F1}" srcOrd="8" destOrd="0" presId="urn:microsoft.com/office/officeart/2016/7/layout/LinearBlockProcessNumbered"/>
    <dgm:cxn modelId="{F0054143-5E54-4C19-A9FA-F42D421E7459}" type="presParOf" srcId="{21C3FEC2-6461-4DA9-ADAD-9182F41079F1}" destId="{824C4972-CB9C-4AA4-8F40-22DB4BFB609F}" srcOrd="0" destOrd="0" presId="urn:microsoft.com/office/officeart/2016/7/layout/LinearBlockProcessNumbered"/>
    <dgm:cxn modelId="{BA84EAF7-CAE7-44D9-90AF-A60A04B599D7}" type="presParOf" srcId="{21C3FEC2-6461-4DA9-ADAD-9182F41079F1}" destId="{7C94963F-7E5E-473A-B773-55D98902E6D3}" srcOrd="1" destOrd="0" presId="urn:microsoft.com/office/officeart/2016/7/layout/LinearBlockProcessNumbered"/>
    <dgm:cxn modelId="{54076DA2-7DBF-44AF-8FA7-621618F21F9F}" type="presParOf" srcId="{21C3FEC2-6461-4DA9-ADAD-9182F41079F1}" destId="{C7727C2A-D4AB-45D2-BEF0-97F901B20B7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357EE-F1A0-416C-AD72-2395C8C6BE37}">
      <dsp:nvSpPr>
        <dsp:cNvPr id="0" name=""/>
        <dsp:cNvSpPr/>
      </dsp:nvSpPr>
      <dsp:spPr>
        <a:xfrm>
          <a:off x="795" y="0"/>
          <a:ext cx="3220715" cy="3594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0" rIns="318135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There are 412 cities, towns and villages in Florida.</a:t>
          </a:r>
        </a:p>
      </dsp:txBody>
      <dsp:txXfrm>
        <a:off x="795" y="1437640"/>
        <a:ext cx="3220715" cy="2156460"/>
      </dsp:txXfrm>
    </dsp:sp>
    <dsp:sp modelId="{BD687225-98B8-45A9-980F-D7E9134C6433}">
      <dsp:nvSpPr>
        <dsp:cNvPr id="0" name=""/>
        <dsp:cNvSpPr/>
      </dsp:nvSpPr>
      <dsp:spPr>
        <a:xfrm>
          <a:off x="795" y="0"/>
          <a:ext cx="3220715" cy="143764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165100" rIns="31813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  <a:endParaRPr lang="en-US" sz="6600" kern="1200" dirty="0"/>
        </a:p>
      </dsp:txBody>
      <dsp:txXfrm>
        <a:off x="795" y="0"/>
        <a:ext cx="3220715" cy="1437640"/>
      </dsp:txXfrm>
    </dsp:sp>
    <dsp:sp modelId="{4C0E5705-A98D-4C2A-BA4C-59EBB2483B78}">
      <dsp:nvSpPr>
        <dsp:cNvPr id="0" name=""/>
        <dsp:cNvSpPr/>
      </dsp:nvSpPr>
      <dsp:spPr>
        <a:xfrm>
          <a:off x="3479167" y="0"/>
          <a:ext cx="3220715" cy="3594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0" rIns="318135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Pensacola &amp; St.  Augustine are the oldest cities in Florida; both were charted in 1822.  The youngest city in Florida is Indiantown, chartered in 2018.</a:t>
          </a:r>
        </a:p>
      </dsp:txBody>
      <dsp:txXfrm>
        <a:off x="3479167" y="1437640"/>
        <a:ext cx="3220715" cy="2156460"/>
      </dsp:txXfrm>
    </dsp:sp>
    <dsp:sp modelId="{DCF6F6EE-EF5D-4875-989E-022487D92701}">
      <dsp:nvSpPr>
        <dsp:cNvPr id="0" name=""/>
        <dsp:cNvSpPr/>
      </dsp:nvSpPr>
      <dsp:spPr>
        <a:xfrm>
          <a:off x="3479167" y="0"/>
          <a:ext cx="3220715" cy="143764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165100" rIns="31813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  <a:endParaRPr lang="en-US" sz="6600" kern="1200" dirty="0"/>
        </a:p>
      </dsp:txBody>
      <dsp:txXfrm>
        <a:off x="3479167" y="0"/>
        <a:ext cx="3220715" cy="1437640"/>
      </dsp:txXfrm>
    </dsp:sp>
    <dsp:sp modelId="{A98A7F28-989E-4CF3-978C-96CE7B88D799}">
      <dsp:nvSpPr>
        <dsp:cNvPr id="0" name=""/>
        <dsp:cNvSpPr/>
      </dsp:nvSpPr>
      <dsp:spPr>
        <a:xfrm>
          <a:off x="6957539" y="0"/>
          <a:ext cx="3220715" cy="3594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0" rIns="318135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 2018, the biggest city, by population, was the City of Jacksonville with over 900,000 citizens. The smallest city, by population, was the Town of Marineland with eight citizens.</a:t>
          </a:r>
        </a:p>
      </dsp:txBody>
      <dsp:txXfrm>
        <a:off x="6957539" y="1437640"/>
        <a:ext cx="3220715" cy="2156460"/>
      </dsp:txXfrm>
    </dsp:sp>
    <dsp:sp modelId="{5571DCEA-B29B-45DF-9833-F00501996D69}">
      <dsp:nvSpPr>
        <dsp:cNvPr id="0" name=""/>
        <dsp:cNvSpPr/>
      </dsp:nvSpPr>
      <dsp:spPr>
        <a:xfrm>
          <a:off x="6957539" y="0"/>
          <a:ext cx="3220715" cy="1437640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8135" tIns="165100" rIns="318135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  <a:endParaRPr lang="en-US" sz="6600" kern="1200" dirty="0"/>
        </a:p>
      </dsp:txBody>
      <dsp:txXfrm>
        <a:off x="6957539" y="0"/>
        <a:ext cx="3220715" cy="14376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D68A2-639D-48B9-B654-59500E47C628}">
      <dsp:nvSpPr>
        <dsp:cNvPr id="0" name=""/>
        <dsp:cNvSpPr/>
      </dsp:nvSpPr>
      <dsp:spPr>
        <a:xfrm>
          <a:off x="3787" y="2076343"/>
          <a:ext cx="1183830" cy="1420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0" rIns="116936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[Insert your city/town/village name]</a:t>
          </a:r>
        </a:p>
      </dsp:txBody>
      <dsp:txXfrm>
        <a:off x="3787" y="2644581"/>
        <a:ext cx="1183830" cy="852357"/>
      </dsp:txXfrm>
    </dsp:sp>
    <dsp:sp modelId="{28204B43-9F22-4DFF-826D-1D52C1732E05}">
      <dsp:nvSpPr>
        <dsp:cNvPr id="0" name=""/>
        <dsp:cNvSpPr/>
      </dsp:nvSpPr>
      <dsp:spPr>
        <a:xfrm>
          <a:off x="3787" y="2076343"/>
          <a:ext cx="1183830" cy="56823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165100" rIns="116936" bIns="1651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3787" y="2076343"/>
        <a:ext cx="1183830" cy="568238"/>
      </dsp:txXfrm>
    </dsp:sp>
    <dsp:sp modelId="{02318229-DE84-47E5-A4A0-F3AC2744B895}">
      <dsp:nvSpPr>
        <dsp:cNvPr id="0" name=""/>
        <dsp:cNvSpPr/>
      </dsp:nvSpPr>
      <dsp:spPr>
        <a:xfrm>
          <a:off x="1282323" y="2076343"/>
          <a:ext cx="1183830" cy="1420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0" rIns="116936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County:</a:t>
          </a:r>
        </a:p>
      </dsp:txBody>
      <dsp:txXfrm>
        <a:off x="1282323" y="2644581"/>
        <a:ext cx="1183830" cy="852357"/>
      </dsp:txXfrm>
    </dsp:sp>
    <dsp:sp modelId="{25651316-AD94-4036-AD9C-92A31759A229}">
      <dsp:nvSpPr>
        <dsp:cNvPr id="0" name=""/>
        <dsp:cNvSpPr/>
      </dsp:nvSpPr>
      <dsp:spPr>
        <a:xfrm>
          <a:off x="1282323" y="2076343"/>
          <a:ext cx="1183830" cy="56823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165100" rIns="116936" bIns="1651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1282323" y="2076343"/>
        <a:ext cx="1183830" cy="568238"/>
      </dsp:txXfrm>
    </dsp:sp>
    <dsp:sp modelId="{8B8ADBF4-3992-442D-A1F4-FF6A9A6C27E3}">
      <dsp:nvSpPr>
        <dsp:cNvPr id="0" name=""/>
        <dsp:cNvSpPr/>
      </dsp:nvSpPr>
      <dsp:spPr>
        <a:xfrm>
          <a:off x="2560859" y="2076343"/>
          <a:ext cx="1183830" cy="1420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0" rIns="116936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Population:</a:t>
          </a:r>
        </a:p>
      </dsp:txBody>
      <dsp:txXfrm>
        <a:off x="2560859" y="2644581"/>
        <a:ext cx="1183830" cy="852357"/>
      </dsp:txXfrm>
    </dsp:sp>
    <dsp:sp modelId="{EB083C47-DDA6-4557-9589-E55A17BF980B}">
      <dsp:nvSpPr>
        <dsp:cNvPr id="0" name=""/>
        <dsp:cNvSpPr/>
      </dsp:nvSpPr>
      <dsp:spPr>
        <a:xfrm>
          <a:off x="2560859" y="2076343"/>
          <a:ext cx="1183830" cy="56823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165100" rIns="116936" bIns="1651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560859" y="2076343"/>
        <a:ext cx="1183830" cy="568238"/>
      </dsp:txXfrm>
    </dsp:sp>
    <dsp:sp modelId="{A6C98FA4-9BB0-41BA-80D3-DEC57B40AFD0}">
      <dsp:nvSpPr>
        <dsp:cNvPr id="0" name=""/>
        <dsp:cNvSpPr/>
      </dsp:nvSpPr>
      <dsp:spPr>
        <a:xfrm>
          <a:off x="3839396" y="2076343"/>
          <a:ext cx="1183830" cy="1420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0" rIns="116936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City Council Members:</a:t>
          </a:r>
        </a:p>
      </dsp:txBody>
      <dsp:txXfrm>
        <a:off x="3839396" y="2644581"/>
        <a:ext cx="1183830" cy="852357"/>
      </dsp:txXfrm>
    </dsp:sp>
    <dsp:sp modelId="{647E5D69-3837-4555-83AE-8E2E159C346D}">
      <dsp:nvSpPr>
        <dsp:cNvPr id="0" name=""/>
        <dsp:cNvSpPr/>
      </dsp:nvSpPr>
      <dsp:spPr>
        <a:xfrm>
          <a:off x="3839396" y="2076343"/>
          <a:ext cx="1183830" cy="56823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165100" rIns="116936" bIns="1651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3839396" y="2076343"/>
        <a:ext cx="1183830" cy="568238"/>
      </dsp:txXfrm>
    </dsp:sp>
    <dsp:sp modelId="{824C4972-CB9C-4AA4-8F40-22DB4BFB609F}">
      <dsp:nvSpPr>
        <dsp:cNvPr id="0" name=""/>
        <dsp:cNvSpPr/>
      </dsp:nvSpPr>
      <dsp:spPr>
        <a:xfrm>
          <a:off x="5117932" y="2076343"/>
          <a:ext cx="1183830" cy="1420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0" rIns="116936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Form of Government: </a:t>
          </a:r>
        </a:p>
      </dsp:txBody>
      <dsp:txXfrm>
        <a:off x="5117932" y="2644581"/>
        <a:ext cx="1183830" cy="852357"/>
      </dsp:txXfrm>
    </dsp:sp>
    <dsp:sp modelId="{7C94963F-7E5E-473A-B773-55D98902E6D3}">
      <dsp:nvSpPr>
        <dsp:cNvPr id="0" name=""/>
        <dsp:cNvSpPr/>
      </dsp:nvSpPr>
      <dsp:spPr>
        <a:xfrm>
          <a:off x="5117932" y="2076343"/>
          <a:ext cx="1183830" cy="568238"/>
        </a:xfrm>
        <a:prstGeom prst="rect">
          <a:avLst/>
        </a:prstGeom>
        <a:noFill/>
        <a:ln w="12700" cap="flat" cmpd="sng" algn="in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936" tIns="165100" rIns="116936" bIns="16510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5117932" y="2076343"/>
        <a:ext cx="1183830" cy="5682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588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72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97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10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17279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566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8746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9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58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0056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121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6EF530-75FC-4976-A39D-87A5DFE98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368ECFAF-FF94-4771-B4BD-B28D909D4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141730" y="0"/>
            <a:ext cx="7789615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B120D7-19F4-4B9C-891E-04BCD5B44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927" y="1231895"/>
            <a:ext cx="5490143" cy="4339177"/>
          </a:xfrm>
        </p:spPr>
        <p:txBody>
          <a:bodyPr>
            <a:normAutofit/>
          </a:bodyPr>
          <a:lstStyle/>
          <a:p>
            <a:pPr algn="l"/>
            <a:r>
              <a:rPr lang="en-US" sz="6300" dirty="0">
                <a:solidFill>
                  <a:schemeClr val="bg1"/>
                </a:solidFill>
              </a:rPr>
              <a:t>City government </a:t>
            </a:r>
            <a:br>
              <a:rPr lang="en-US" sz="6300" dirty="0">
                <a:solidFill>
                  <a:schemeClr val="bg1"/>
                </a:solidFill>
              </a:rPr>
            </a:br>
            <a:r>
              <a:rPr lang="en-US" sz="6300" dirty="0">
                <a:solidFill>
                  <a:schemeClr val="bg1"/>
                </a:solidFill>
              </a:rPr>
              <a:t>101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851F7A-B016-4A91-85E3-61FE4869C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Graphic 5" descr="Bank">
            <a:extLst>
              <a:ext uri="{FF2B5EF4-FFF2-40B4-BE49-F238E27FC236}">
                <a16:creationId xmlns:a16="http://schemas.microsoft.com/office/drawing/2014/main" id="{D33E6EBE-1E12-43CC-90CE-FF37C8DC7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2944" y="1403687"/>
            <a:ext cx="3995592" cy="399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3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F31C52B-DEF9-4845-9A79-72C9330F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63DACD0E-B2B1-49C4-B085-D93AC5F6E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421F74-5A48-431F-A20D-C2E7BC4DD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1638469"/>
          </a:xfrm>
        </p:spPr>
        <p:txBody>
          <a:bodyPr>
            <a:normAutofit/>
          </a:bodyPr>
          <a:lstStyle/>
          <a:p>
            <a:r>
              <a:rPr lang="en-US" dirty="0"/>
              <a:t>What is a city?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F5074D-2B0A-40BB-B69E-C08F65EC3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FFC3D-4BDB-4415-B4A4-DE430420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1520890"/>
            <a:ext cx="6306309" cy="48524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A city is a </a:t>
            </a:r>
            <a:r>
              <a:rPr lang="en-US" sz="1600" i="1" dirty="0">
                <a:solidFill>
                  <a:srgbClr val="000000"/>
                </a:solidFill>
              </a:rPr>
              <a:t>municipal government.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A </a:t>
            </a:r>
            <a:r>
              <a:rPr lang="en-US" sz="1600" i="1" dirty="0">
                <a:solidFill>
                  <a:srgbClr val="000000"/>
                </a:solidFill>
              </a:rPr>
              <a:t>municipality</a:t>
            </a:r>
            <a:r>
              <a:rPr lang="en-US" sz="1600" dirty="0">
                <a:solidFill>
                  <a:srgbClr val="000000"/>
                </a:solidFill>
              </a:rPr>
              <a:t> is a city, town or village.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In Florida, there is no difference between a city, town or village. They all mean the same thing!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The founding citizens choose the name of the city and, in doing so, decide whether to call the municipality a city, town or village.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Who is a citizen in my city?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You are! </a:t>
            </a:r>
          </a:p>
          <a:p>
            <a:pPr lvl="1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A </a:t>
            </a:r>
            <a:r>
              <a:rPr lang="en-US" sz="1600" i="1" dirty="0">
                <a:solidFill>
                  <a:srgbClr val="000000"/>
                </a:solidFill>
              </a:rPr>
              <a:t>citizen</a:t>
            </a:r>
            <a:r>
              <a:rPr lang="en-US" sz="1600" dirty="0">
                <a:solidFill>
                  <a:srgbClr val="000000"/>
                </a:solidFill>
              </a:rPr>
              <a:t> is a resident of a city, state or nation; a consumer of public services.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Only 50% of Florida’s residents live inside a city, town or village.  The other half of Florida residents live in unincorporated county areas, which are not part of any municipality. 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</a:rPr>
              <a:t>Living in a municipality is a choice. It is the only optional local government in Florida.</a:t>
            </a:r>
          </a:p>
          <a:p>
            <a:pPr lvl="1">
              <a:lnSpc>
                <a:spcPct val="100000"/>
              </a:lnSpc>
            </a:pPr>
            <a:endParaRPr lang="en-US" sz="1300" dirty="0">
              <a:solidFill>
                <a:srgbClr val="000000"/>
              </a:solidFill>
            </a:endParaRPr>
          </a:p>
          <a:p>
            <a:pPr lvl="1">
              <a:lnSpc>
                <a:spcPct val="100000"/>
              </a:lnSpc>
            </a:pPr>
            <a:endParaRPr lang="en-US" sz="13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en-US" sz="13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en-US" sz="1300" dirty="0">
              <a:solidFill>
                <a:srgbClr val="000000"/>
              </a:solidFill>
            </a:endParaRPr>
          </a:p>
        </p:txBody>
      </p:sp>
      <p:pic>
        <p:nvPicPr>
          <p:cNvPr id="7" name="Graphic 6" descr="City">
            <a:extLst>
              <a:ext uri="{FF2B5EF4-FFF2-40B4-BE49-F238E27FC236}">
                <a16:creationId xmlns:a16="http://schemas.microsoft.com/office/drawing/2014/main" id="{6CA718FA-0E95-436B-8B13-2A76CC943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0787" y="1600709"/>
            <a:ext cx="3656581" cy="365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211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8C52A3-513B-4A8A-8C6F-11812FB94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What does a city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AB83-844B-46E7-A290-086FD5FC0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6" y="1785257"/>
            <a:ext cx="10668004" cy="34405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A city has certain rights and privileges, just like the state and federal government.  A city only serves the citizens living within the city limits.</a:t>
            </a:r>
          </a:p>
          <a:p>
            <a:pPr>
              <a:lnSpc>
                <a:spcPct val="100000"/>
              </a:lnSpc>
            </a:pPr>
            <a:r>
              <a:rPr lang="en-US" dirty="0"/>
              <a:t>To form a city, citizens create a charter.</a:t>
            </a:r>
          </a:p>
          <a:p>
            <a:pPr>
              <a:lnSpc>
                <a:spcPct val="100000"/>
              </a:lnSpc>
            </a:pPr>
            <a:r>
              <a:rPr lang="en-US" dirty="0"/>
              <a:t>A </a:t>
            </a:r>
            <a:r>
              <a:rPr lang="en-US" i="1" dirty="0"/>
              <a:t>charter </a:t>
            </a:r>
            <a:r>
              <a:rPr lang="en-US" dirty="0"/>
              <a:t>is like a constitution in that it is written and adopted by the citizens of a municipality. 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The charter includes aspects such as the city boundaries and what type of government the city will have.</a:t>
            </a:r>
          </a:p>
          <a:p>
            <a:pPr>
              <a:lnSpc>
                <a:spcPct val="100000"/>
              </a:lnSpc>
            </a:pPr>
            <a:r>
              <a:rPr lang="en-US" dirty="0"/>
              <a:t>An </a:t>
            </a:r>
            <a:r>
              <a:rPr lang="en-US" i="1" dirty="0"/>
              <a:t>ordinance</a:t>
            </a:r>
            <a:r>
              <a:rPr lang="en-US" dirty="0"/>
              <a:t> is a law enacted by a city or county affecting local affairs such as traffic, noise and animal control.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04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2868A59-0674-4CB2-B1F3-022AC0549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00086"/>
              </p:ext>
            </p:extLst>
          </p:nvPr>
        </p:nvGraphicFramePr>
        <p:xfrm>
          <a:off x="2032000" y="182880"/>
          <a:ext cx="81280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1426192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5249987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353227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74842976"/>
                    </a:ext>
                  </a:extLst>
                </a:gridCol>
              </a:tblGrid>
              <a:tr h="4143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Duties of the Mayor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Duties of the 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Duties of the City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92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Council-Weak Mayor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Office of mayor is usually rotated among the council members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Authority is little, if any, greater that that of the other councilmembers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Acts as ceremonial head of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Holds collective power over administration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Decides policies and creates ordinances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Not present in this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126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Council-Strong Mayor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May have veto power over council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Has executive power to carry out policies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Prepares budget, makes appointments and manages daily operations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Acts as ceremonial head of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Decides city policies, but has no administrative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Not present in this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845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Presides over commission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Commissioners serve collectively as the policy-making board and individually as heads of the principal departments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Not present in this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598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Council-Manager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Acts as ceremonial head of government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Presides over council meetings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Has little, if any, role in day-to-day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Decides policies and creates ordinances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Appointed by a majority of the council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Fully responsible for administration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Responsible for preparing a budget and the administration of the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738547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972FE96A-096E-44DF-9A30-2E915FBF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731798" y="2911323"/>
            <a:ext cx="6492240" cy="1035355"/>
          </a:xfrm>
        </p:spPr>
        <p:txBody>
          <a:bodyPr>
            <a:normAutofit/>
          </a:bodyPr>
          <a:lstStyle/>
          <a:p>
            <a:r>
              <a:rPr lang="en-US" sz="4800" dirty="0"/>
              <a:t>Forms of government</a:t>
            </a:r>
          </a:p>
        </p:txBody>
      </p:sp>
    </p:spTree>
    <p:extLst>
      <p:ext uri="{BB962C8B-B14F-4D97-AF65-F5344CB8AC3E}">
        <p14:creationId xmlns:p14="http://schemas.microsoft.com/office/powerpoint/2010/main" val="307039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74EB7-3E52-47AE-A724-10B0C5A7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541777"/>
            <a:ext cx="10178322" cy="1043743"/>
          </a:xfrm>
        </p:spPr>
        <p:txBody>
          <a:bodyPr>
            <a:noAutofit/>
          </a:bodyPr>
          <a:lstStyle/>
          <a:p>
            <a:r>
              <a:rPr lang="en-US" sz="6600" dirty="0"/>
              <a:t>Who works for my city?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76D93-05F8-45F2-838D-DA49A9A33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593471"/>
            <a:ext cx="4572000" cy="3657600"/>
          </a:xfrm>
        </p:spPr>
        <p:txBody>
          <a:bodyPr>
            <a:normAutofit/>
          </a:bodyPr>
          <a:lstStyle/>
          <a:p>
            <a:r>
              <a:rPr lang="en-US" dirty="0"/>
              <a:t>Member of City Council:  The governing body of the city</a:t>
            </a:r>
          </a:p>
          <a:p>
            <a:r>
              <a:rPr lang="en-US" dirty="0"/>
              <a:t>Mayor:  An elected official with specific duties</a:t>
            </a:r>
          </a:p>
          <a:p>
            <a:r>
              <a:rPr lang="en-US" dirty="0"/>
              <a:t>City Clerk: Recordkeeper for the city</a:t>
            </a:r>
          </a:p>
          <a:p>
            <a:r>
              <a:rPr lang="en-US" dirty="0"/>
              <a:t>City Manager:  Administers city business such as hiring</a:t>
            </a:r>
          </a:p>
          <a:p>
            <a:r>
              <a:rPr lang="en-US" dirty="0"/>
              <a:t>City Attorney: Represents the city in legal matters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E098DE-3DB1-47F6-880F-8BEB95B9369A}"/>
              </a:ext>
            </a:extLst>
          </p:cNvPr>
          <p:cNvSpPr txBox="1"/>
          <p:nvPr/>
        </p:nvSpPr>
        <p:spPr>
          <a:xfrm>
            <a:off x="6224631" y="2593471"/>
            <a:ext cx="4572000" cy="3903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28600"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Police Chief: Head of the police department</a:t>
            </a:r>
          </a:p>
          <a:p>
            <a:pPr marL="228600"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Fire Chief: Head of the fire department</a:t>
            </a:r>
          </a:p>
          <a:p>
            <a:pPr marL="228600"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Trash Collector: Collects waste and recyclable materials</a:t>
            </a:r>
          </a:p>
          <a:p>
            <a:pPr marL="228600"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Librarian: Oversees the city library</a:t>
            </a:r>
          </a:p>
          <a:p>
            <a:pPr marL="228600"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Engineer: Designs roads, bridges and other infrastructure</a:t>
            </a:r>
          </a:p>
          <a:p>
            <a:pPr marL="228600"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Building Inspector: Monitors buildings for compliance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43BE0FF-BDFB-4619-B1B9-C002DFD44A06}"/>
              </a:ext>
            </a:extLst>
          </p:cNvPr>
          <p:cNvSpPr txBox="1">
            <a:spLocks/>
          </p:cNvSpPr>
          <p:nvPr/>
        </p:nvSpPr>
        <p:spPr>
          <a:xfrm>
            <a:off x="1251678" y="1734605"/>
            <a:ext cx="10178322" cy="7004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No two cities are alike. Each city can offer different jobs. It just depends on what the citizens want! Some jobs may be:</a:t>
            </a:r>
          </a:p>
        </p:txBody>
      </p:sp>
    </p:spTree>
    <p:extLst>
      <p:ext uri="{BB962C8B-B14F-4D97-AF65-F5344CB8AC3E}">
        <p14:creationId xmlns:p14="http://schemas.microsoft.com/office/powerpoint/2010/main" val="2515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FCDD-C6F9-4819-B9AE-1579876F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services does </a:t>
            </a:r>
            <a:br>
              <a:rPr lang="en-US" dirty="0"/>
            </a:br>
            <a:r>
              <a:rPr lang="en-US" dirty="0"/>
              <a:t>my city provide?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07A0B-55C7-499B-A31D-75823A1A4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59498"/>
            <a:ext cx="10178322" cy="7004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Again, no two cities are alike. Each city can offer different services. It just depends on what the citizens want! Some services may be: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2902E-16D2-4609-93EF-FC78CE18F017}"/>
              </a:ext>
            </a:extLst>
          </p:cNvPr>
          <p:cNvSpPr txBox="1"/>
          <p:nvPr/>
        </p:nvSpPr>
        <p:spPr>
          <a:xfrm>
            <a:off x="1524000" y="2952925"/>
            <a:ext cx="457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Streets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Police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Fire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Airports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Transportation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60DB25-AFFD-4635-AAD6-4D3FA99AD3B8}"/>
              </a:ext>
            </a:extLst>
          </p:cNvPr>
          <p:cNvSpPr txBox="1"/>
          <p:nvPr/>
        </p:nvSpPr>
        <p:spPr>
          <a:xfrm>
            <a:off x="5491993" y="2953348"/>
            <a:ext cx="457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Sewage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Solid Waste 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Zoning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Animal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Building Inspection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Disaster Preparation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Traffic Regulation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0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FFD7-57AA-45D6-A4D4-7E18BC7B6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dirty="0"/>
              <a:t>Fun facts about Florida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C7E3DD6-B0DB-4FF0-B3D2-118677E667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007089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47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82086D7-FFDE-40CF-A09D-9BEB9D70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D075C6-3B27-4123-A727-B12625C1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My city</a:t>
            </a: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0EF9EB2F-9261-487B-9F73-DEE10D9E3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6AEE16F-E153-48FA-B097-3680B830B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FF3980A-E98D-4FB1-9795-A3EDFB32A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938501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152621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Custom 4">
      <a:dk1>
        <a:srgbClr val="3A559D"/>
      </a:dk1>
      <a:lt1>
        <a:srgbClr val="FFFFFF"/>
      </a:lt1>
      <a:dk2>
        <a:srgbClr val="3A559E"/>
      </a:dk2>
      <a:lt2>
        <a:srgbClr val="F3F3F2"/>
      </a:lt2>
      <a:accent1>
        <a:srgbClr val="3255A3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{9462E337-356E-5941-8EB1-6184C59A4F7F}tf10001071</Template>
  <TotalTime>339</TotalTime>
  <Words>688</Words>
  <Application>Microsoft Macintosh PowerPoint</Application>
  <PresentationFormat>Widescreen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Gill Sans MT</vt:lpstr>
      <vt:lpstr>Arial</vt:lpstr>
      <vt:lpstr>Impact</vt:lpstr>
      <vt:lpstr>Badge</vt:lpstr>
      <vt:lpstr>City government  101</vt:lpstr>
      <vt:lpstr>What is a city?</vt:lpstr>
      <vt:lpstr>What does a city do?</vt:lpstr>
      <vt:lpstr>Forms of government</vt:lpstr>
      <vt:lpstr>Who works for my city?</vt:lpstr>
      <vt:lpstr>What services does  my city provide?</vt:lpstr>
      <vt:lpstr>Fun facts about Florida</vt:lpstr>
      <vt:lpstr>My city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government  101</dc:title>
  <dc:creator>Eryn Russell</dc:creator>
  <cp:lastModifiedBy>Bonnie Gaupp</cp:lastModifiedBy>
  <cp:revision>8</cp:revision>
  <dcterms:created xsi:type="dcterms:W3CDTF">2019-10-02T17:54:23Z</dcterms:created>
  <dcterms:modified xsi:type="dcterms:W3CDTF">2019-10-15T20:13:59Z</dcterms:modified>
</cp:coreProperties>
</file>